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7" r:id="rId3"/>
    <p:sldId id="282" r:id="rId4"/>
    <p:sldId id="283" r:id="rId5"/>
    <p:sldId id="284" r:id="rId6"/>
    <p:sldId id="285" r:id="rId7"/>
    <p:sldId id="286" r:id="rId8"/>
    <p:sldId id="288" r:id="rId9"/>
    <p:sldId id="295" r:id="rId10"/>
    <p:sldId id="296" r:id="rId11"/>
    <p:sldId id="289" r:id="rId12"/>
    <p:sldId id="290" r:id="rId13"/>
    <p:sldId id="303" r:id="rId14"/>
    <p:sldId id="291" r:id="rId15"/>
    <p:sldId id="294" r:id="rId16"/>
    <p:sldId id="297" r:id="rId17"/>
    <p:sldId id="298" r:id="rId18"/>
    <p:sldId id="299" r:id="rId19"/>
    <p:sldId id="301" r:id="rId20"/>
    <p:sldId id="302" r:id="rId21"/>
    <p:sldId id="304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4697"/>
    <a:srgbClr val="FF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152D5-9E5F-465B-9513-CAD0713B6C24}" v="15" dt="2023-05-31T07:31:32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mad Saptiadi" userId="266f49e2-e8c5-4f91-a99e-43e646a71029" providerId="ADAL" clId="{909152D5-9E5F-465B-9513-CAD0713B6C24}"/>
    <pc:docChg chg="undo custSel addSld modSld">
      <pc:chgData name="Achmad Saptiadi" userId="266f49e2-e8c5-4f91-a99e-43e646a71029" providerId="ADAL" clId="{909152D5-9E5F-465B-9513-CAD0713B6C24}" dt="2023-06-06T06:59:40.577" v="651" actId="1076"/>
      <pc:docMkLst>
        <pc:docMk/>
      </pc:docMkLst>
      <pc:sldChg chg="addSp delSp modSp mod delAnim">
        <pc:chgData name="Achmad Saptiadi" userId="266f49e2-e8c5-4f91-a99e-43e646a71029" providerId="ADAL" clId="{909152D5-9E5F-465B-9513-CAD0713B6C24}" dt="2023-06-06T06:58:20.840" v="650" actId="1076"/>
        <pc:sldMkLst>
          <pc:docMk/>
          <pc:sldMk cId="992106905" sldId="284"/>
        </pc:sldMkLst>
        <pc:spChg chg="mod">
          <ac:chgData name="Achmad Saptiadi" userId="266f49e2-e8c5-4f91-a99e-43e646a71029" providerId="ADAL" clId="{909152D5-9E5F-465B-9513-CAD0713B6C24}" dt="2023-06-06T06:58:03.255" v="649" actId="21"/>
          <ac:spMkLst>
            <pc:docMk/>
            <pc:sldMk cId="992106905" sldId="284"/>
            <ac:spMk id="4" creationId="{1FADF9FA-D699-5983-26F2-9DE0E48FA044}"/>
          </ac:spMkLst>
        </pc:spChg>
        <pc:spChg chg="add mod">
          <ac:chgData name="Achmad Saptiadi" userId="266f49e2-e8c5-4f91-a99e-43e646a71029" providerId="ADAL" clId="{909152D5-9E5F-465B-9513-CAD0713B6C24}" dt="2023-05-31T02:38:58.549" v="12" actId="14100"/>
          <ac:spMkLst>
            <pc:docMk/>
            <pc:sldMk cId="992106905" sldId="284"/>
            <ac:spMk id="9" creationId="{ED4DA0E2-57B7-2A02-62D2-1383FC399C96}"/>
          </ac:spMkLst>
        </pc:spChg>
        <pc:spChg chg="add mod">
          <ac:chgData name="Achmad Saptiadi" userId="266f49e2-e8c5-4f91-a99e-43e646a71029" providerId="ADAL" clId="{909152D5-9E5F-465B-9513-CAD0713B6C24}" dt="2023-05-31T02:39:13.026" v="20" actId="14100"/>
          <ac:spMkLst>
            <pc:docMk/>
            <pc:sldMk cId="992106905" sldId="284"/>
            <ac:spMk id="10" creationId="{3A4293ED-BF1C-2BF4-6145-4B7436C6A011}"/>
          </ac:spMkLst>
        </pc:spChg>
        <pc:spChg chg="mod">
          <ac:chgData name="Achmad Saptiadi" userId="266f49e2-e8c5-4f91-a99e-43e646a71029" providerId="ADAL" clId="{909152D5-9E5F-465B-9513-CAD0713B6C24}" dt="2023-06-06T06:58:20.840" v="650" actId="1076"/>
          <ac:spMkLst>
            <pc:docMk/>
            <pc:sldMk cId="992106905" sldId="284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6-06T06:58:20.840" v="650" actId="1076"/>
          <ac:spMkLst>
            <pc:docMk/>
            <pc:sldMk cId="992106905" sldId="284"/>
            <ac:spMk id="28" creationId="{1B30AD31-63B4-3FB9-C5CA-420088E3E201}"/>
          </ac:spMkLst>
        </pc:spChg>
        <pc:picChg chg="mod">
          <ac:chgData name="Achmad Saptiadi" userId="266f49e2-e8c5-4f91-a99e-43e646a71029" providerId="ADAL" clId="{909152D5-9E5F-465B-9513-CAD0713B6C24}" dt="2023-06-06T06:58:20.840" v="650" actId="1076"/>
          <ac:picMkLst>
            <pc:docMk/>
            <pc:sldMk cId="992106905" sldId="284"/>
            <ac:picMk id="5" creationId="{DAF84908-2320-8CFB-C8A2-2AFE0F659B26}"/>
          </ac:picMkLst>
        </pc:picChg>
        <pc:picChg chg="add mod modCrop">
          <ac:chgData name="Achmad Saptiadi" userId="266f49e2-e8c5-4f91-a99e-43e646a71029" providerId="ADAL" clId="{909152D5-9E5F-465B-9513-CAD0713B6C24}" dt="2023-05-31T02:38:35.262" v="9" actId="1076"/>
          <ac:picMkLst>
            <pc:docMk/>
            <pc:sldMk cId="992106905" sldId="284"/>
            <ac:picMk id="7" creationId="{6C7B916D-0022-4876-145F-80922E610630}"/>
          </ac:picMkLst>
        </pc:picChg>
        <pc:picChg chg="mod">
          <ac:chgData name="Achmad Saptiadi" userId="266f49e2-e8c5-4f91-a99e-43e646a71029" providerId="ADAL" clId="{909152D5-9E5F-465B-9513-CAD0713B6C24}" dt="2023-06-06T06:58:20.840" v="650" actId="1076"/>
          <ac:picMkLst>
            <pc:docMk/>
            <pc:sldMk cId="992106905" sldId="284"/>
            <ac:picMk id="8" creationId="{EF8566B4-B866-B9EC-F076-9272D1C37F55}"/>
          </ac:picMkLst>
        </pc:picChg>
        <pc:picChg chg="del">
          <ac:chgData name="Achmad Saptiadi" userId="266f49e2-e8c5-4f91-a99e-43e646a71029" providerId="ADAL" clId="{909152D5-9E5F-465B-9513-CAD0713B6C24}" dt="2023-05-31T02:38:10.335" v="0" actId="478"/>
          <ac:picMkLst>
            <pc:docMk/>
            <pc:sldMk cId="992106905" sldId="284"/>
            <ac:picMk id="23" creationId="{B368FDD8-0321-6B91-4BB1-73712ADD730B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43:16.166" v="54" actId="1076"/>
        <pc:sldMkLst>
          <pc:docMk/>
          <pc:sldMk cId="3746261899" sldId="285"/>
        </pc:sldMkLst>
        <pc:picChg chg="add mod modCrop">
          <ac:chgData name="Achmad Saptiadi" userId="266f49e2-e8c5-4f91-a99e-43e646a71029" providerId="ADAL" clId="{909152D5-9E5F-465B-9513-CAD0713B6C24}" dt="2023-05-31T02:43:10.742" v="53" actId="732"/>
          <ac:picMkLst>
            <pc:docMk/>
            <pc:sldMk cId="3746261899" sldId="285"/>
            <ac:picMk id="8" creationId="{830C2666-EA63-EC49-2F1C-88162573F3EF}"/>
          </ac:picMkLst>
        </pc:picChg>
        <pc:picChg chg="add del mod">
          <ac:chgData name="Achmad Saptiadi" userId="266f49e2-e8c5-4f91-a99e-43e646a71029" providerId="ADAL" clId="{909152D5-9E5F-465B-9513-CAD0713B6C24}" dt="2023-05-31T02:41:25.237" v="32" actId="478"/>
          <ac:picMkLst>
            <pc:docMk/>
            <pc:sldMk cId="3746261899" sldId="285"/>
            <ac:picMk id="10" creationId="{92B9E956-19FA-3550-B537-A4ACB6AEF9A9}"/>
          </ac:picMkLst>
        </pc:picChg>
        <pc:picChg chg="add del mod">
          <ac:chgData name="Achmad Saptiadi" userId="266f49e2-e8c5-4f91-a99e-43e646a71029" providerId="ADAL" clId="{909152D5-9E5F-465B-9513-CAD0713B6C24}" dt="2023-05-31T02:42:53.477" v="47" actId="478"/>
          <ac:picMkLst>
            <pc:docMk/>
            <pc:sldMk cId="3746261899" sldId="285"/>
            <ac:picMk id="13" creationId="{89B8EDBD-F493-0DE5-D9E1-E264EE110DA9}"/>
          </ac:picMkLst>
        </pc:picChg>
        <pc:picChg chg="add mod">
          <ac:chgData name="Achmad Saptiadi" userId="266f49e2-e8c5-4f91-a99e-43e646a71029" providerId="ADAL" clId="{909152D5-9E5F-465B-9513-CAD0713B6C24}" dt="2023-05-31T02:43:16.166" v="54" actId="1076"/>
          <ac:picMkLst>
            <pc:docMk/>
            <pc:sldMk cId="3746261899" sldId="285"/>
            <ac:picMk id="21" creationId="{00261C64-EA82-362F-FA2C-548C7BBA7BBE}"/>
          </ac:picMkLst>
        </pc:picChg>
        <pc:picChg chg="del">
          <ac:chgData name="Achmad Saptiadi" userId="266f49e2-e8c5-4f91-a99e-43e646a71029" providerId="ADAL" clId="{909152D5-9E5F-465B-9513-CAD0713B6C24}" dt="2023-05-31T02:40:32.527" v="21" actId="478"/>
          <ac:picMkLst>
            <pc:docMk/>
            <pc:sldMk cId="3746261899" sldId="285"/>
            <ac:picMk id="33" creationId="{C8D6C892-40BD-25FC-15E0-283CB9CB88E1}"/>
          </ac:picMkLst>
        </pc:picChg>
      </pc:sldChg>
      <pc:sldChg chg="modSp mod">
        <pc:chgData name="Achmad Saptiadi" userId="266f49e2-e8c5-4f91-a99e-43e646a71029" providerId="ADAL" clId="{909152D5-9E5F-465B-9513-CAD0713B6C24}" dt="2023-06-06T06:59:40.577" v="651" actId="1076"/>
        <pc:sldMkLst>
          <pc:docMk/>
          <pc:sldMk cId="287847595" sldId="286"/>
        </pc:sldMkLst>
        <pc:spChg chg="mod">
          <ac:chgData name="Achmad Saptiadi" userId="266f49e2-e8c5-4f91-a99e-43e646a71029" providerId="ADAL" clId="{909152D5-9E5F-465B-9513-CAD0713B6C24}" dt="2023-06-06T06:59:40.577" v="651" actId="1076"/>
          <ac:spMkLst>
            <pc:docMk/>
            <pc:sldMk cId="287847595" sldId="286"/>
            <ac:spMk id="8" creationId="{487EAC7B-8783-EE00-45C9-BC56B2B4C6EB}"/>
          </ac:spMkLst>
        </pc:spChg>
        <pc:spChg chg="mod">
          <ac:chgData name="Achmad Saptiadi" userId="266f49e2-e8c5-4f91-a99e-43e646a71029" providerId="ADAL" clId="{909152D5-9E5F-465B-9513-CAD0713B6C24}" dt="2023-06-06T06:59:40.577" v="651" actId="1076"/>
          <ac:spMkLst>
            <pc:docMk/>
            <pc:sldMk cId="287847595" sldId="286"/>
            <ac:spMk id="11" creationId="{E8EE6F85-650B-C454-3D9D-0DFED2B16A84}"/>
          </ac:spMkLst>
        </pc:spChg>
        <pc:spChg chg="mod">
          <ac:chgData name="Achmad Saptiadi" userId="266f49e2-e8c5-4f91-a99e-43e646a71029" providerId="ADAL" clId="{909152D5-9E5F-465B-9513-CAD0713B6C24}" dt="2023-06-06T06:59:40.577" v="651" actId="1076"/>
          <ac:spMkLst>
            <pc:docMk/>
            <pc:sldMk cId="287847595" sldId="286"/>
            <ac:spMk id="24" creationId="{3935D969-2806-9C59-816A-EF9A4ECEAC38}"/>
          </ac:spMkLst>
        </pc:spChg>
        <pc:spChg chg="mod">
          <ac:chgData name="Achmad Saptiadi" userId="266f49e2-e8c5-4f91-a99e-43e646a71029" providerId="ADAL" clId="{909152D5-9E5F-465B-9513-CAD0713B6C24}" dt="2023-06-06T06:59:40.577" v="651" actId="1076"/>
          <ac:spMkLst>
            <pc:docMk/>
            <pc:sldMk cId="287847595" sldId="286"/>
            <ac:spMk id="27" creationId="{3FE7366F-193B-DA0E-6DE5-50DBE8A74834}"/>
          </ac:spMkLst>
        </pc:spChg>
        <pc:picChg chg="mod">
          <ac:chgData name="Achmad Saptiadi" userId="266f49e2-e8c5-4f91-a99e-43e646a71029" providerId="ADAL" clId="{909152D5-9E5F-465B-9513-CAD0713B6C24}" dt="2023-06-06T06:59:40.577" v="651" actId="1076"/>
          <ac:picMkLst>
            <pc:docMk/>
            <pc:sldMk cId="287847595" sldId="286"/>
            <ac:picMk id="7" creationId="{B6824632-7039-6AFE-9142-F47409797D2D}"/>
          </ac:picMkLst>
        </pc:picChg>
        <pc:picChg chg="mod">
          <ac:chgData name="Achmad Saptiadi" userId="266f49e2-e8c5-4f91-a99e-43e646a71029" providerId="ADAL" clId="{909152D5-9E5F-465B-9513-CAD0713B6C24}" dt="2023-06-06T06:59:40.577" v="651" actId="1076"/>
          <ac:picMkLst>
            <pc:docMk/>
            <pc:sldMk cId="287847595" sldId="286"/>
            <ac:picMk id="10" creationId="{0FF22430-FC11-74A6-0ED4-18E9BFA9C911}"/>
          </ac:picMkLst>
        </pc:picChg>
        <pc:picChg chg="mod">
          <ac:chgData name="Achmad Saptiadi" userId="266f49e2-e8c5-4f91-a99e-43e646a71029" providerId="ADAL" clId="{909152D5-9E5F-465B-9513-CAD0713B6C24}" dt="2023-06-06T06:59:40.577" v="651" actId="1076"/>
          <ac:picMkLst>
            <pc:docMk/>
            <pc:sldMk cId="287847595" sldId="286"/>
            <ac:picMk id="21" creationId="{1317AF2E-F45D-90FA-FC26-50A09D324A50}"/>
          </ac:picMkLst>
        </pc:picChg>
        <pc:picChg chg="mod">
          <ac:chgData name="Achmad Saptiadi" userId="266f49e2-e8c5-4f91-a99e-43e646a71029" providerId="ADAL" clId="{909152D5-9E5F-465B-9513-CAD0713B6C24}" dt="2023-06-06T06:59:40.577" v="651" actId="1076"/>
          <ac:picMkLst>
            <pc:docMk/>
            <pc:sldMk cId="287847595" sldId="286"/>
            <ac:picMk id="23" creationId="{AEBAC06E-3DBB-92C5-232E-149C76CACFF5}"/>
          </ac:picMkLst>
        </pc:picChg>
        <pc:cxnChg chg="mod">
          <ac:chgData name="Achmad Saptiadi" userId="266f49e2-e8c5-4f91-a99e-43e646a71029" providerId="ADAL" clId="{909152D5-9E5F-465B-9513-CAD0713B6C24}" dt="2023-06-06T06:59:40.577" v="651" actId="1076"/>
          <ac:cxnSpMkLst>
            <pc:docMk/>
            <pc:sldMk cId="287847595" sldId="286"/>
            <ac:cxnSpMk id="29" creationId="{25E90292-2CF3-BFEA-44C5-82BF8C4912AA}"/>
          </ac:cxnSpMkLst>
        </pc:cxnChg>
        <pc:cxnChg chg="mod">
          <ac:chgData name="Achmad Saptiadi" userId="266f49e2-e8c5-4f91-a99e-43e646a71029" providerId="ADAL" clId="{909152D5-9E5F-465B-9513-CAD0713B6C24}" dt="2023-06-06T06:59:40.577" v="651" actId="1076"/>
          <ac:cxnSpMkLst>
            <pc:docMk/>
            <pc:sldMk cId="287847595" sldId="286"/>
            <ac:cxnSpMk id="32" creationId="{BB86ABEA-E2FA-F608-4EE8-74E87459C552}"/>
          </ac:cxnSpMkLst>
        </pc:cxnChg>
        <pc:cxnChg chg="mod">
          <ac:chgData name="Achmad Saptiadi" userId="266f49e2-e8c5-4f91-a99e-43e646a71029" providerId="ADAL" clId="{909152D5-9E5F-465B-9513-CAD0713B6C24}" dt="2023-06-06T06:59:40.577" v="651" actId="1076"/>
          <ac:cxnSpMkLst>
            <pc:docMk/>
            <pc:sldMk cId="287847595" sldId="286"/>
            <ac:cxnSpMk id="35" creationId="{80C7A48B-6025-3279-2CD9-A1FFA5560238}"/>
          </ac:cxnSpMkLst>
        </pc:cxnChg>
        <pc:cxnChg chg="mod">
          <ac:chgData name="Achmad Saptiadi" userId="266f49e2-e8c5-4f91-a99e-43e646a71029" providerId="ADAL" clId="{909152D5-9E5F-465B-9513-CAD0713B6C24}" dt="2023-06-06T06:59:40.577" v="651" actId="1076"/>
          <ac:cxnSpMkLst>
            <pc:docMk/>
            <pc:sldMk cId="287847595" sldId="286"/>
            <ac:cxnSpMk id="36" creationId="{682E4DDB-11CF-CDB8-8D29-A7035BB1DBB2}"/>
          </ac:cxnSpMkLst>
        </pc:cxnChg>
        <pc:cxnChg chg="mod">
          <ac:chgData name="Achmad Saptiadi" userId="266f49e2-e8c5-4f91-a99e-43e646a71029" providerId="ADAL" clId="{909152D5-9E5F-465B-9513-CAD0713B6C24}" dt="2023-06-06T06:59:40.577" v="651" actId="1076"/>
          <ac:cxnSpMkLst>
            <pc:docMk/>
            <pc:sldMk cId="287847595" sldId="286"/>
            <ac:cxnSpMk id="41" creationId="{C49FEB47-3F44-420C-A6FB-52EA116C681B}"/>
          </ac:cxnSpMkLst>
        </pc:cxnChg>
      </pc:sldChg>
      <pc:sldChg chg="addSp delSp modSp mod delAnim">
        <pc:chgData name="Achmad Saptiadi" userId="266f49e2-e8c5-4f91-a99e-43e646a71029" providerId="ADAL" clId="{909152D5-9E5F-465B-9513-CAD0713B6C24}" dt="2023-05-31T02:47:15.275" v="97" actId="21"/>
        <pc:sldMkLst>
          <pc:docMk/>
          <pc:sldMk cId="3211589967" sldId="289"/>
        </pc:sldMkLst>
        <pc:spChg chg="add mod">
          <ac:chgData name="Achmad Saptiadi" userId="266f49e2-e8c5-4f91-a99e-43e646a71029" providerId="ADAL" clId="{909152D5-9E5F-465B-9513-CAD0713B6C24}" dt="2023-05-31T02:45:24.926" v="84" actId="14100"/>
          <ac:spMkLst>
            <pc:docMk/>
            <pc:sldMk cId="3211589967" sldId="289"/>
            <ac:spMk id="4" creationId="{63E46C5E-21C0-D929-4BA8-144D02A4D1B4}"/>
          </ac:spMkLst>
        </pc:spChg>
        <pc:spChg chg="add mod">
          <ac:chgData name="Achmad Saptiadi" userId="266f49e2-e8c5-4f91-a99e-43e646a71029" providerId="ADAL" clId="{909152D5-9E5F-465B-9513-CAD0713B6C24}" dt="2023-05-31T02:45:36.118" v="92" actId="1036"/>
          <ac:spMkLst>
            <pc:docMk/>
            <pc:sldMk cId="3211589967" sldId="289"/>
            <ac:spMk id="5" creationId="{C3161A50-2C4D-E0E2-B976-F3892BBC9213}"/>
          </ac:spMkLst>
        </pc:spChg>
        <pc:picChg chg="add mod modCrop">
          <ac:chgData name="Achmad Saptiadi" userId="266f49e2-e8c5-4f91-a99e-43e646a71029" providerId="ADAL" clId="{909152D5-9E5F-465B-9513-CAD0713B6C24}" dt="2023-05-31T02:44:55.263" v="64" actId="1076"/>
          <ac:picMkLst>
            <pc:docMk/>
            <pc:sldMk cId="3211589967" sldId="289"/>
            <ac:picMk id="3" creationId="{15D629F2-D73D-E331-A543-78929C544A9F}"/>
          </ac:picMkLst>
        </pc:picChg>
        <pc:picChg chg="add del mod">
          <ac:chgData name="Achmad Saptiadi" userId="266f49e2-e8c5-4f91-a99e-43e646a71029" providerId="ADAL" clId="{909152D5-9E5F-465B-9513-CAD0713B6C24}" dt="2023-05-31T02:47:15.275" v="97" actId="21"/>
          <ac:picMkLst>
            <pc:docMk/>
            <pc:sldMk cId="3211589967" sldId="289"/>
            <ac:picMk id="7" creationId="{0F5B4832-E10B-A312-9323-29127F05EA96}"/>
          </ac:picMkLst>
        </pc:picChg>
        <pc:picChg chg="del">
          <ac:chgData name="Achmad Saptiadi" userId="266f49e2-e8c5-4f91-a99e-43e646a71029" providerId="ADAL" clId="{909152D5-9E5F-465B-9513-CAD0713B6C24}" dt="2023-05-31T02:43:36.911" v="55" actId="478"/>
          <ac:picMkLst>
            <pc:docMk/>
            <pc:sldMk cId="3211589967" sldId="289"/>
            <ac:picMk id="32" creationId="{6FD55CB3-7DC8-4C31-1033-4A2483E0F548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55:35.677" v="510" actId="21"/>
        <pc:sldMkLst>
          <pc:docMk/>
          <pc:sldMk cId="4086978816" sldId="290"/>
        </pc:sldMkLst>
        <pc:spChg chg="add del mod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3" creationId="{C172D5BE-4E4A-A144-96A6-C0696DFB89CB}"/>
          </ac:spMkLst>
        </pc:spChg>
        <pc:spChg chg="add del mod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19" creationId="{F2D6907D-F76E-CC66-9F96-B6991BC28212}"/>
          </ac:spMkLst>
        </pc:spChg>
        <pc:spChg chg="mod">
          <ac:chgData name="Achmad Saptiadi" userId="266f49e2-e8c5-4f91-a99e-43e646a71029" providerId="ADAL" clId="{909152D5-9E5F-465B-9513-CAD0713B6C24}" dt="2023-05-31T02:47:28.976" v="102"/>
          <ac:spMkLst>
            <pc:docMk/>
            <pc:sldMk cId="4086978816" sldId="290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5-31T02:47:55.277" v="157" actId="20577"/>
          <ac:spMkLst>
            <pc:docMk/>
            <pc:sldMk cId="4086978816" sldId="290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29" creationId="{278F1EBA-13A2-9BC5-C09F-3B7730E2CFD4}"/>
          </ac:spMkLst>
        </pc:spChg>
        <pc:spChg chg="del">
          <ac:chgData name="Achmad Saptiadi" userId="266f49e2-e8c5-4f91-a99e-43e646a71029" providerId="ADAL" clId="{909152D5-9E5F-465B-9513-CAD0713B6C24}" dt="2023-05-31T02:48:01.501" v="159" actId="478"/>
          <ac:spMkLst>
            <pc:docMk/>
            <pc:sldMk cId="4086978816" sldId="290"/>
            <ac:spMk id="52" creationId="{6CDE09C6-7B57-2CA9-30A1-5A1B9853924E}"/>
          </ac:spMkLst>
        </pc:spChg>
        <pc:picChg chg="add mod">
          <ac:chgData name="Achmad Saptiadi" userId="266f49e2-e8c5-4f91-a99e-43e646a71029" providerId="ADAL" clId="{909152D5-9E5F-465B-9513-CAD0713B6C24}" dt="2023-05-31T02:47:38.734" v="105" actId="1076"/>
          <ac:picMkLst>
            <pc:docMk/>
            <pc:sldMk cId="4086978816" sldId="290"/>
            <ac:picMk id="2" creationId="{E95BBE7E-02A7-E14E-D23B-C2062F8136ED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4" creationId="{2BBF1593-7E79-1AB9-6243-7AE9E71F3006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9" creationId="{C9E4E00A-1DC1-E457-7DD9-70625A91F43D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0" creationId="{9EC067CF-6DB3-5C3C-360F-1A5EF43F0299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1" creationId="{664F64F0-13E7-A83A-EA96-F52A6730F98E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5" creationId="{CC41D07C-6212-19FD-1945-D26CD022B5A8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1" creationId="{A792D2F9-1E96-4973-376E-400008A4AEA7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3" creationId="{2EAF2335-C3D3-3693-D6D7-A26E7BC4B952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4" creationId="{016D781C-EFE9-109D-384B-169D395493C8}"/>
          </ac:picMkLst>
        </pc:picChg>
        <pc:picChg chg="del">
          <ac:chgData name="Achmad Saptiadi" userId="266f49e2-e8c5-4f91-a99e-43e646a71029" providerId="ADAL" clId="{909152D5-9E5F-465B-9513-CAD0713B6C24}" dt="2023-05-31T02:47:19.567" v="100" actId="478"/>
          <ac:picMkLst>
            <pc:docMk/>
            <pc:sldMk cId="4086978816" sldId="290"/>
            <ac:picMk id="26" creationId="{9F41BFE9-EC36-7389-C35C-5ADDF0A9A787}"/>
          </ac:picMkLst>
        </pc:picChg>
        <pc:picChg chg="add del mod">
          <ac:chgData name="Achmad Saptiadi" userId="266f49e2-e8c5-4f91-a99e-43e646a71029" providerId="ADAL" clId="{909152D5-9E5F-465B-9513-CAD0713B6C24}" dt="2023-05-31T02:53:19.791" v="451" actId="478"/>
          <ac:picMkLst>
            <pc:docMk/>
            <pc:sldMk cId="4086978816" sldId="290"/>
            <ac:picMk id="27" creationId="{11EEFAA6-65E3-A8F0-9E33-D07B403723AF}"/>
          </ac:picMkLst>
        </pc:picChg>
        <pc:picChg chg="del">
          <ac:chgData name="Achmad Saptiadi" userId="266f49e2-e8c5-4f91-a99e-43e646a71029" providerId="ADAL" clId="{909152D5-9E5F-465B-9513-CAD0713B6C24}" dt="2023-05-31T02:48:00.309" v="158" actId="478"/>
          <ac:picMkLst>
            <pc:docMk/>
            <pc:sldMk cId="4086978816" sldId="290"/>
            <ac:picMk id="30" creationId="{D8A087A3-3C50-7071-3C39-C588D6223057}"/>
          </ac:picMkLst>
        </pc:picChg>
        <pc:picChg chg="add del">
          <ac:chgData name="Achmad Saptiadi" userId="266f49e2-e8c5-4f91-a99e-43e646a71029" providerId="ADAL" clId="{909152D5-9E5F-465B-9513-CAD0713B6C24}" dt="2023-05-31T02:52:00.966" v="415" actId="478"/>
          <ac:picMkLst>
            <pc:docMk/>
            <pc:sldMk cId="4086978816" sldId="290"/>
            <ac:picMk id="32" creationId="{D874EBD2-FC25-4521-7303-8EE024E0A4B8}"/>
          </ac:picMkLst>
        </pc:picChg>
        <pc:picChg chg="add del mod modCrop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34" creationId="{A3D458F9-414F-BE2A-75BF-D6378C26E455}"/>
          </ac:picMkLst>
        </pc:picChg>
        <pc:cxnChg chg="del">
          <ac:chgData name="Achmad Saptiadi" userId="266f49e2-e8c5-4f91-a99e-43e646a71029" providerId="ADAL" clId="{909152D5-9E5F-465B-9513-CAD0713B6C24}" dt="2023-05-31T02:55:35.677" v="510" actId="21"/>
          <ac:cxnSpMkLst>
            <pc:docMk/>
            <pc:sldMk cId="4086978816" sldId="290"/>
            <ac:cxnSpMk id="55" creationId="{64B2078C-7512-A5A3-0C13-14C4A9B8093B}"/>
          </ac:cxnSpMkLst>
        </pc:cxnChg>
      </pc:sldChg>
      <pc:sldChg chg="addSp delSp modSp mod delAnim">
        <pc:chgData name="Achmad Saptiadi" userId="266f49e2-e8c5-4f91-a99e-43e646a71029" providerId="ADAL" clId="{909152D5-9E5F-465B-9513-CAD0713B6C24}" dt="2023-05-31T03:00:05.551" v="590" actId="1036"/>
        <pc:sldMkLst>
          <pc:docMk/>
          <pc:sldMk cId="859074505" sldId="291"/>
        </pc:sldMkLst>
        <pc:spChg chg="add mod">
          <ac:chgData name="Achmad Saptiadi" userId="266f49e2-e8c5-4f91-a99e-43e646a71029" providerId="ADAL" clId="{909152D5-9E5F-465B-9513-CAD0713B6C24}" dt="2023-05-31T03:00:05.551" v="590" actId="1036"/>
          <ac:spMkLst>
            <pc:docMk/>
            <pc:sldMk cId="859074505" sldId="291"/>
            <ac:spMk id="4" creationId="{5350126B-F0CC-ED04-6168-C1E6496D0A7B}"/>
          </ac:spMkLst>
        </pc:spChg>
        <pc:spChg chg="mod">
          <ac:chgData name="Achmad Saptiadi" userId="266f49e2-e8c5-4f91-a99e-43e646a71029" providerId="ADAL" clId="{909152D5-9E5F-465B-9513-CAD0713B6C24}" dt="2023-05-31T02:58:24.376" v="532" actId="21"/>
          <ac:spMkLst>
            <pc:docMk/>
            <pc:sldMk cId="859074505" sldId="291"/>
            <ac:spMk id="15" creationId="{30926656-D7FD-C13A-27C7-B868D87E0821}"/>
          </ac:spMkLst>
        </pc:spChg>
        <pc:spChg chg="mod">
          <ac:chgData name="Achmad Saptiadi" userId="266f49e2-e8c5-4f91-a99e-43e646a71029" providerId="ADAL" clId="{909152D5-9E5F-465B-9513-CAD0713B6C24}" dt="2023-05-31T02:59:44.087" v="563" actId="20577"/>
          <ac:spMkLst>
            <pc:docMk/>
            <pc:sldMk cId="859074505" sldId="291"/>
            <ac:spMk id="24" creationId="{6A8FECDD-5358-95E5-0A19-38C7DCB9E378}"/>
          </ac:spMkLst>
        </pc:spChg>
        <pc:picChg chg="add del mod">
          <ac:chgData name="Achmad Saptiadi" userId="266f49e2-e8c5-4f91-a99e-43e646a71029" providerId="ADAL" clId="{909152D5-9E5F-465B-9513-CAD0713B6C24}" dt="2023-05-31T02:57:26.519" v="523" actId="478"/>
          <ac:picMkLst>
            <pc:docMk/>
            <pc:sldMk cId="859074505" sldId="291"/>
            <ac:picMk id="3" creationId="{48AFAC6F-6BD2-C9A5-6631-DA86FFC466B0}"/>
          </ac:picMkLst>
        </pc:picChg>
        <pc:picChg chg="del">
          <ac:chgData name="Achmad Saptiadi" userId="266f49e2-e8c5-4f91-a99e-43e646a71029" providerId="ADAL" clId="{909152D5-9E5F-465B-9513-CAD0713B6C24}" dt="2023-05-31T02:56:04.448" v="516" actId="478"/>
          <ac:picMkLst>
            <pc:docMk/>
            <pc:sldMk cId="859074505" sldId="291"/>
            <ac:picMk id="11" creationId="{E2E0F37D-45FC-7B2B-B590-ED293D855A44}"/>
          </ac:picMkLst>
        </pc:picChg>
        <pc:picChg chg="mod">
          <ac:chgData name="Achmad Saptiadi" userId="266f49e2-e8c5-4f91-a99e-43e646a71029" providerId="ADAL" clId="{909152D5-9E5F-465B-9513-CAD0713B6C24}" dt="2023-05-31T02:58:31.791" v="534" actId="1076"/>
          <ac:picMkLst>
            <pc:docMk/>
            <pc:sldMk cId="859074505" sldId="291"/>
            <ac:picMk id="19" creationId="{14DC7B93-646B-A4EE-C031-41012C8E0893}"/>
          </ac:picMkLst>
        </pc:picChg>
        <pc:picChg chg="add del">
          <ac:chgData name="Achmad Saptiadi" userId="266f49e2-e8c5-4f91-a99e-43e646a71029" providerId="ADAL" clId="{909152D5-9E5F-465B-9513-CAD0713B6C24}" dt="2023-05-31T02:57:40.182" v="525" actId="478"/>
          <ac:picMkLst>
            <pc:docMk/>
            <pc:sldMk cId="859074505" sldId="291"/>
            <ac:picMk id="20" creationId="{939D73A8-6341-1024-E90D-01877A63B784}"/>
          </ac:picMkLst>
        </pc:picChg>
        <pc:picChg chg="mod">
          <ac:chgData name="Achmad Saptiadi" userId="266f49e2-e8c5-4f91-a99e-43e646a71029" providerId="ADAL" clId="{909152D5-9E5F-465B-9513-CAD0713B6C24}" dt="2023-05-31T02:59:14.127" v="541" actId="14100"/>
          <ac:picMkLst>
            <pc:docMk/>
            <pc:sldMk cId="859074505" sldId="291"/>
            <ac:picMk id="23" creationId="{79ABADE1-7DBC-6F06-194F-3F04C5AF8C95}"/>
          </ac:picMkLst>
        </pc:picChg>
        <pc:picChg chg="add mod modCrop">
          <ac:chgData name="Achmad Saptiadi" userId="266f49e2-e8c5-4f91-a99e-43e646a71029" providerId="ADAL" clId="{909152D5-9E5F-465B-9513-CAD0713B6C24}" dt="2023-05-31T02:57:57.944" v="531" actId="732"/>
          <ac:picMkLst>
            <pc:docMk/>
            <pc:sldMk cId="859074505" sldId="291"/>
            <ac:picMk id="25" creationId="{9442D2B0-91C1-830A-5AEF-53322E638906}"/>
          </ac:picMkLst>
        </pc:picChg>
        <pc:picChg chg="mod">
          <ac:chgData name="Achmad Saptiadi" userId="266f49e2-e8c5-4f91-a99e-43e646a71029" providerId="ADAL" clId="{909152D5-9E5F-465B-9513-CAD0713B6C24}" dt="2023-05-31T02:59:51.511" v="572" actId="1036"/>
          <ac:picMkLst>
            <pc:docMk/>
            <pc:sldMk cId="859074505" sldId="291"/>
            <ac:picMk id="27" creationId="{22FD05BE-EB41-4CE3-AB46-6034DFA500DC}"/>
          </ac:picMkLst>
        </pc:picChg>
        <pc:picChg chg="add mod">
          <ac:chgData name="Achmad Saptiadi" userId="266f49e2-e8c5-4f91-a99e-43e646a71029" providerId="ADAL" clId="{909152D5-9E5F-465B-9513-CAD0713B6C24}" dt="2023-05-31T03:00:05.551" v="590" actId="1036"/>
          <ac:picMkLst>
            <pc:docMk/>
            <pc:sldMk cId="859074505" sldId="291"/>
            <ac:picMk id="28" creationId="{031BE794-4551-80EC-08CC-371E6B3740E9}"/>
          </ac:picMkLst>
        </pc:picChg>
        <pc:picChg chg="mod">
          <ac:chgData name="Achmad Saptiadi" userId="266f49e2-e8c5-4f91-a99e-43e646a71029" providerId="ADAL" clId="{909152D5-9E5F-465B-9513-CAD0713B6C24}" dt="2023-05-31T02:59:47.736" v="566" actId="1036"/>
          <ac:picMkLst>
            <pc:docMk/>
            <pc:sldMk cId="859074505" sldId="291"/>
            <ac:picMk id="31" creationId="{EA04DBDA-07B0-9B40-B0E6-75D1045BF05E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3:02:02.838" v="607" actId="21"/>
        <pc:sldMkLst>
          <pc:docMk/>
          <pc:sldMk cId="3384442433" sldId="302"/>
        </pc:sldMkLst>
        <pc:spChg chg="add mod">
          <ac:chgData name="Achmad Saptiadi" userId="266f49e2-e8c5-4f91-a99e-43e646a71029" providerId="ADAL" clId="{909152D5-9E5F-465B-9513-CAD0713B6C24}" dt="2023-05-31T03:01:45.400" v="604" actId="1036"/>
          <ac:spMkLst>
            <pc:docMk/>
            <pc:sldMk cId="3384442433" sldId="302"/>
            <ac:spMk id="5" creationId="{74391D65-5560-CB7D-D57F-646249F581C1}"/>
          </ac:spMkLst>
        </pc:spChg>
        <pc:spChg chg="add mod">
          <ac:chgData name="Achmad Saptiadi" userId="266f49e2-e8c5-4f91-a99e-43e646a71029" providerId="ADAL" clId="{909152D5-9E5F-465B-9513-CAD0713B6C24}" dt="2023-05-31T03:01:53.224" v="605" actId="1076"/>
          <ac:spMkLst>
            <pc:docMk/>
            <pc:sldMk cId="3384442433" sldId="302"/>
            <ac:spMk id="6" creationId="{9CE06D6E-5D31-D447-9C6A-C7BDD9ADD5CE}"/>
          </ac:spMkLst>
        </pc:spChg>
        <pc:spChg chg="del mod">
          <ac:chgData name="Achmad Saptiadi" userId="266f49e2-e8c5-4f91-a99e-43e646a71029" providerId="ADAL" clId="{909152D5-9E5F-465B-9513-CAD0713B6C24}" dt="2023-05-31T03:02:02.838" v="607" actId="21"/>
          <ac:spMkLst>
            <pc:docMk/>
            <pc:sldMk cId="3384442433" sldId="302"/>
            <ac:spMk id="24" creationId="{887E7E89-27F0-968E-B57B-ADDDECD4E664}"/>
          </ac:spMkLst>
        </pc:spChg>
        <pc:picChg chg="add mod">
          <ac:chgData name="Achmad Saptiadi" userId="266f49e2-e8c5-4f91-a99e-43e646a71029" providerId="ADAL" clId="{909152D5-9E5F-465B-9513-CAD0713B6C24}" dt="2023-05-31T03:01:45.400" v="604" actId="1036"/>
          <ac:picMkLst>
            <pc:docMk/>
            <pc:sldMk cId="3384442433" sldId="302"/>
            <ac:picMk id="2" creationId="{BA9B271F-7A5C-AD69-0048-1FCC3475329E}"/>
          </ac:picMkLst>
        </pc:picChg>
        <pc:picChg chg="del">
          <ac:chgData name="Achmad Saptiadi" userId="266f49e2-e8c5-4f91-a99e-43e646a71029" providerId="ADAL" clId="{909152D5-9E5F-465B-9513-CAD0713B6C24}" dt="2023-05-31T03:01:05.971" v="591" actId="478"/>
          <ac:picMkLst>
            <pc:docMk/>
            <pc:sldMk cId="3384442433" sldId="302"/>
            <ac:picMk id="21" creationId="{B2B71740-BD53-14F3-D323-F75A93942E4E}"/>
          </ac:picMkLst>
        </pc:picChg>
        <pc:picChg chg="del mod">
          <ac:chgData name="Achmad Saptiadi" userId="266f49e2-e8c5-4f91-a99e-43e646a71029" providerId="ADAL" clId="{909152D5-9E5F-465B-9513-CAD0713B6C24}" dt="2023-05-31T03:02:02.838" v="607" actId="21"/>
          <ac:picMkLst>
            <pc:docMk/>
            <pc:sldMk cId="3384442433" sldId="302"/>
            <ac:picMk id="30" creationId="{E9DC2579-CE25-6FD0-CC39-4C81BE404660}"/>
          </ac:picMkLst>
        </pc:picChg>
      </pc:sldChg>
      <pc:sldChg chg="addSp delSp modSp add mod delAnim">
        <pc:chgData name="Achmad Saptiadi" userId="266f49e2-e8c5-4f91-a99e-43e646a71029" providerId="ADAL" clId="{909152D5-9E5F-465B-9513-CAD0713B6C24}" dt="2023-05-31T02:55:51.839" v="515" actId="14100"/>
        <pc:sldMkLst>
          <pc:docMk/>
          <pc:sldMk cId="2181016845" sldId="303"/>
        </pc:sldMkLst>
        <pc:spChg chg="add mod">
          <ac:chgData name="Achmad Saptiadi" userId="266f49e2-e8c5-4f91-a99e-43e646a71029" providerId="ADAL" clId="{909152D5-9E5F-465B-9513-CAD0713B6C24}" dt="2023-05-31T02:54:52.691" v="501" actId="1076"/>
          <ac:spMkLst>
            <pc:docMk/>
            <pc:sldMk cId="2181016845" sldId="303"/>
            <ac:spMk id="2" creationId="{11347294-C6B6-2C6E-14FA-61FB1B9AA7C6}"/>
          </ac:spMkLst>
        </pc:spChg>
        <pc:spChg chg="add mod">
          <ac:chgData name="Achmad Saptiadi" userId="266f49e2-e8c5-4f91-a99e-43e646a71029" providerId="ADAL" clId="{909152D5-9E5F-465B-9513-CAD0713B6C24}" dt="2023-05-31T02:55:26.424" v="508" actId="20577"/>
          <ac:spMkLst>
            <pc:docMk/>
            <pc:sldMk cId="2181016845" sldId="303"/>
            <ac:spMk id="3" creationId="{62CF046E-536B-69B1-6888-50DB126608A1}"/>
          </ac:spMkLst>
        </pc:spChg>
        <pc:spChg chg="add mod">
          <ac:chgData name="Achmad Saptiadi" userId="266f49e2-e8c5-4f91-a99e-43e646a71029" providerId="ADAL" clId="{909152D5-9E5F-465B-9513-CAD0713B6C24}" dt="2023-05-31T02:55:46.616" v="514" actId="1076"/>
          <ac:spMkLst>
            <pc:docMk/>
            <pc:sldMk cId="2181016845" sldId="303"/>
            <ac:spMk id="15" creationId="{F034DEFC-E969-A7E1-CC2A-64AFDB3A7559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2:54:10.702" v="497" actId="478"/>
          <ac:spMkLst>
            <pc:docMk/>
            <pc:sldMk cId="2181016845" sldId="303"/>
            <ac:spMk id="29" creationId="{278F1EBA-13A2-9BC5-C09F-3B7730E2CFD4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52" creationId="{6CDE09C6-7B57-2CA9-30A1-5A1B9853924E}"/>
          </ac:spMkLst>
        </pc:sp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4" creationId="{7B6E6679-64DF-45FD-A720-4A0AC68553B0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6" creationId="{2B54FA62-F7C9-3449-48AA-F9D97C1434D3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9" creationId="{025C0CEB-08D9-D975-62B5-9364AD153A81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10" creationId="{8B9ACCD7-4866-F1A1-8797-262D4A694694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11" creationId="{333F2C8C-A5A5-C38C-587A-999542E63218}"/>
          </ac:picMkLst>
        </pc:picChg>
        <pc:picChg chg="add mod">
          <ac:chgData name="Achmad Saptiadi" userId="266f49e2-e8c5-4f91-a99e-43e646a71029" providerId="ADAL" clId="{909152D5-9E5F-465B-9513-CAD0713B6C24}" dt="2023-05-31T02:55:41.225" v="513" actId="1076"/>
          <ac:picMkLst>
            <pc:docMk/>
            <pc:sldMk cId="2181016845" sldId="303"/>
            <ac:picMk id="13" creationId="{5AD66C55-7FE6-A9CC-263E-482592E1433C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18" creationId="{744B7FD4-FDC1-1EA9-22F3-DC8A3ADC4838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19" creationId="{FDDE5AD0-5B8D-5D0D-EA27-D4E6BB51C586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20" creationId="{5B4A1A0E-8C6E-C3A5-4E93-77E21983C5A6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21" creationId="{4BD14484-11AD-FC8F-54F6-CD9C754F031A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23" creationId="{2761747F-B9A0-0BAC-4D15-8D1EBA22983A}"/>
          </ac:picMkLst>
        </pc:picChg>
        <pc:picChg chg="add mod">
          <ac:chgData name="Achmad Saptiadi" userId="266f49e2-e8c5-4f91-a99e-43e646a71029" providerId="ADAL" clId="{909152D5-9E5F-465B-9513-CAD0713B6C24}" dt="2023-05-31T02:55:51.839" v="515" actId="14100"/>
          <ac:picMkLst>
            <pc:docMk/>
            <pc:sldMk cId="2181016845" sldId="303"/>
            <ac:picMk id="24" creationId="{26850A64-B1B6-4E2F-275F-BD5FC34A77C3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25" creationId="{FEC604DE-3717-4557-A5A8-80589417CBD7}"/>
          </ac:picMkLst>
        </pc:picChg>
        <pc:picChg chg="del">
          <ac:chgData name="Achmad Saptiadi" userId="266f49e2-e8c5-4f91-a99e-43e646a71029" providerId="ADAL" clId="{909152D5-9E5F-465B-9513-CAD0713B6C24}" dt="2023-05-31T02:53:25.633" v="452" actId="478"/>
          <ac:picMkLst>
            <pc:docMk/>
            <pc:sldMk cId="2181016845" sldId="303"/>
            <ac:picMk id="26" creationId="{9F41BFE9-EC36-7389-C35C-5ADDF0A9A787}"/>
          </ac:picMkLst>
        </pc:picChg>
        <pc:picChg chg="mod">
          <ac:chgData name="Achmad Saptiadi" userId="266f49e2-e8c5-4f91-a99e-43e646a71029" providerId="ADAL" clId="{909152D5-9E5F-465B-9513-CAD0713B6C24}" dt="2023-05-31T02:54:33.760" v="498" actId="1076"/>
          <ac:picMkLst>
            <pc:docMk/>
            <pc:sldMk cId="2181016845" sldId="303"/>
            <ac:picMk id="30" creationId="{D8A087A3-3C50-7071-3C39-C588D6223057}"/>
          </ac:picMkLst>
        </pc:picChg>
        <pc:cxnChg chg="add mod">
          <ac:chgData name="Achmad Saptiadi" userId="266f49e2-e8c5-4f91-a99e-43e646a71029" providerId="ADAL" clId="{909152D5-9E5F-465B-9513-CAD0713B6C24}" dt="2023-05-31T02:55:37.200" v="511"/>
          <ac:cxnSpMkLst>
            <pc:docMk/>
            <pc:sldMk cId="2181016845" sldId="303"/>
            <ac:cxnSpMk id="27" creationId="{891CD013-70AE-A178-27FF-1708D6A248E0}"/>
          </ac:cxnSpMkLst>
        </pc:cxnChg>
        <pc:cxnChg chg="del mod">
          <ac:chgData name="Achmad Saptiadi" userId="266f49e2-e8c5-4f91-a99e-43e646a71029" providerId="ADAL" clId="{909152D5-9E5F-465B-9513-CAD0713B6C24}" dt="2023-05-31T02:55:32.230" v="509" actId="478"/>
          <ac:cxnSpMkLst>
            <pc:docMk/>
            <pc:sldMk cId="2181016845" sldId="303"/>
            <ac:cxnSpMk id="55" creationId="{64B2078C-7512-A5A3-0C13-14C4A9B8093B}"/>
          </ac:cxnSpMkLst>
        </pc:cxnChg>
      </pc:sldChg>
      <pc:sldChg chg="addSp delSp modSp add mod">
        <pc:chgData name="Achmad Saptiadi" userId="266f49e2-e8c5-4f91-a99e-43e646a71029" providerId="ADAL" clId="{909152D5-9E5F-465B-9513-CAD0713B6C24}" dt="2023-05-31T03:05:40.726" v="646" actId="208"/>
        <pc:sldMkLst>
          <pc:docMk/>
          <pc:sldMk cId="2042441502" sldId="304"/>
        </pc:sldMkLst>
        <pc:spChg chg="del">
          <ac:chgData name="Achmad Saptiadi" userId="266f49e2-e8c5-4f91-a99e-43e646a71029" providerId="ADAL" clId="{909152D5-9E5F-465B-9513-CAD0713B6C24}" dt="2023-05-31T03:04:58.514" v="628" actId="478"/>
          <ac:spMkLst>
            <pc:docMk/>
            <pc:sldMk cId="2042441502" sldId="304"/>
            <ac:spMk id="4" creationId="{A6F1BECE-A0F1-7A1D-DA2C-4F4290DD5515}"/>
          </ac:spMkLst>
        </pc:spChg>
        <pc:spChg chg="del">
          <ac:chgData name="Achmad Saptiadi" userId="266f49e2-e8c5-4f91-a99e-43e646a71029" providerId="ADAL" clId="{909152D5-9E5F-465B-9513-CAD0713B6C24}" dt="2023-05-31T03:02:32.175" v="618" actId="478"/>
          <ac:spMkLst>
            <pc:docMk/>
            <pc:sldMk cId="2042441502" sldId="304"/>
            <ac:spMk id="5" creationId="{74391D65-5560-CB7D-D57F-646249F581C1}"/>
          </ac:spMkLst>
        </pc:spChg>
        <pc:spChg chg="del">
          <ac:chgData name="Achmad Saptiadi" userId="266f49e2-e8c5-4f91-a99e-43e646a71029" providerId="ADAL" clId="{909152D5-9E5F-465B-9513-CAD0713B6C24}" dt="2023-05-31T03:02:33.692" v="620" actId="478"/>
          <ac:spMkLst>
            <pc:docMk/>
            <pc:sldMk cId="2042441502" sldId="304"/>
            <ac:spMk id="6" creationId="{9CE06D6E-5D31-D447-9C6A-C7BDD9ADD5CE}"/>
          </ac:spMkLst>
        </pc:spChg>
        <pc:spChg chg="add del mod">
          <ac:chgData name="Achmad Saptiadi" userId="266f49e2-e8c5-4f91-a99e-43e646a71029" providerId="ADAL" clId="{909152D5-9E5F-465B-9513-CAD0713B6C24}" dt="2023-05-31T03:02:29.008" v="615"/>
          <ac:spMkLst>
            <pc:docMk/>
            <pc:sldMk cId="2042441502" sldId="304"/>
            <ac:spMk id="7" creationId="{C44EEAC7-C497-8276-9910-C54EB118F086}"/>
          </ac:spMkLst>
        </pc:spChg>
        <pc:spChg chg="del">
          <ac:chgData name="Achmad Saptiadi" userId="266f49e2-e8c5-4f91-a99e-43e646a71029" providerId="ADAL" clId="{909152D5-9E5F-465B-9513-CAD0713B6C24}" dt="2023-05-31T03:02:30.424" v="616" actId="478"/>
          <ac:spMkLst>
            <pc:docMk/>
            <pc:sldMk cId="2042441502" sldId="304"/>
            <ac:spMk id="26" creationId="{6E8F0F66-08C3-5F33-5E0B-B36C2CAE3B89}"/>
          </ac:spMkLst>
        </pc:spChg>
        <pc:spChg chg="mod">
          <ac:chgData name="Achmad Saptiadi" userId="266f49e2-e8c5-4f91-a99e-43e646a71029" providerId="ADAL" clId="{909152D5-9E5F-465B-9513-CAD0713B6C24}" dt="2023-05-31T03:02:37.993" v="621" actId="13926"/>
          <ac:spMkLst>
            <pc:docMk/>
            <pc:sldMk cId="2042441502" sldId="304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3:04:57.399" v="627" actId="478"/>
          <ac:spMkLst>
            <pc:docMk/>
            <pc:sldMk cId="2042441502" sldId="304"/>
            <ac:spMk id="29" creationId="{278F1EBA-13A2-9BC5-C09F-3B7730E2CFD4}"/>
          </ac:spMkLst>
        </pc:spChg>
        <pc:picChg chg="del">
          <ac:chgData name="Achmad Saptiadi" userId="266f49e2-e8c5-4f91-a99e-43e646a71029" providerId="ADAL" clId="{909152D5-9E5F-465B-9513-CAD0713B6C24}" dt="2023-05-31T03:02:32.992" v="619" actId="478"/>
          <ac:picMkLst>
            <pc:docMk/>
            <pc:sldMk cId="2042441502" sldId="304"/>
            <ac:picMk id="2" creationId="{BA9B271F-7A5C-AD69-0048-1FCC3475329E}"/>
          </ac:picMkLst>
        </pc:picChg>
        <pc:picChg chg="del">
          <ac:chgData name="Achmad Saptiadi" userId="266f49e2-e8c5-4f91-a99e-43e646a71029" providerId="ADAL" clId="{909152D5-9E5F-465B-9513-CAD0713B6C24}" dt="2023-05-31T03:02:29.007" v="613" actId="478"/>
          <ac:picMkLst>
            <pc:docMk/>
            <pc:sldMk cId="2042441502" sldId="304"/>
            <ac:picMk id="3" creationId="{64F906DC-3233-4F8E-D242-253E4CD300F5}"/>
          </ac:picMkLst>
        </pc:picChg>
        <pc:picChg chg="del">
          <ac:chgData name="Achmad Saptiadi" userId="266f49e2-e8c5-4f91-a99e-43e646a71029" providerId="ADAL" clId="{909152D5-9E5F-465B-9513-CAD0713B6C24}" dt="2023-05-31T03:05:00.207" v="629" actId="478"/>
          <ac:picMkLst>
            <pc:docMk/>
            <pc:sldMk cId="2042441502" sldId="304"/>
            <ac:picMk id="10" creationId="{29E499CC-C93E-21D4-A2B5-F4BC2A092D57}"/>
          </ac:picMkLst>
        </pc:picChg>
        <pc:picChg chg="add del mod">
          <ac:chgData name="Achmad Saptiadi" userId="266f49e2-e8c5-4f91-a99e-43e646a71029" providerId="ADAL" clId="{909152D5-9E5F-465B-9513-CAD0713B6C24}" dt="2023-05-31T03:02:31.448" v="617" actId="478"/>
          <ac:picMkLst>
            <pc:docMk/>
            <pc:sldMk cId="2042441502" sldId="304"/>
            <ac:picMk id="13" creationId="{BE40E73D-DABA-1E88-C0B0-38CEC0D37AE6}"/>
          </ac:picMkLst>
        </pc:picChg>
        <pc:picChg chg="add mod">
          <ac:chgData name="Achmad Saptiadi" userId="266f49e2-e8c5-4f91-a99e-43e646a71029" providerId="ADAL" clId="{909152D5-9E5F-465B-9513-CAD0713B6C24}" dt="2023-05-31T03:05:40.726" v="646" actId="208"/>
          <ac:picMkLst>
            <pc:docMk/>
            <pc:sldMk cId="2042441502" sldId="304"/>
            <ac:picMk id="18" creationId="{690D7269-9DFF-FD52-AC83-9EFBEB1A2B04}"/>
          </ac:picMkLst>
        </pc:picChg>
        <pc:picChg chg="del">
          <ac:chgData name="Achmad Saptiadi" userId="266f49e2-e8c5-4f91-a99e-43e646a71029" providerId="ADAL" clId="{909152D5-9E5F-465B-9513-CAD0713B6C24}" dt="2023-05-31T03:05:01.103" v="630" actId="478"/>
          <ac:picMkLst>
            <pc:docMk/>
            <pc:sldMk cId="2042441502" sldId="304"/>
            <ac:picMk id="20" creationId="{2943E441-55D8-C8F7-57A8-A052A265D3CC}"/>
          </ac:picMkLst>
        </pc:picChg>
        <pc:picChg chg="add mod modCrop">
          <ac:chgData name="Achmad Saptiadi" userId="266f49e2-e8c5-4f91-a99e-43e646a71029" providerId="ADAL" clId="{909152D5-9E5F-465B-9513-CAD0713B6C24}" dt="2023-05-31T03:05:31.751" v="644" actId="1036"/>
          <ac:picMkLst>
            <pc:docMk/>
            <pc:sldMk cId="2042441502" sldId="304"/>
            <ac:picMk id="21" creationId="{205312D6-44C0-FF32-AA74-0DD7C45701F4}"/>
          </ac:picMkLst>
        </pc:picChg>
      </pc:sldChg>
      <pc:sldChg chg="add">
        <pc:chgData name="Achmad Saptiadi" userId="266f49e2-e8c5-4f91-a99e-43e646a71029" providerId="ADAL" clId="{909152D5-9E5F-465B-9513-CAD0713B6C24}" dt="2023-05-31T07:31:32.686" v="647"/>
        <pc:sldMkLst>
          <pc:docMk/>
          <pc:sldMk cId="1798380805" sldId="313"/>
        </pc:sldMkLst>
      </pc:sldChg>
    </pc:docChg>
  </pc:docChgLst>
  <pc:docChgLst>
    <pc:chgData name="Achmad Saptiadi" userId="266f49e2-e8c5-4f91-a99e-43e646a71029" providerId="ADAL" clId="{4ABF1A5C-F6E7-4CF2-97BA-F92F028553B8}"/>
    <pc:docChg chg="undo custSel addSld delSld modSld sldOrd">
      <pc:chgData name="Achmad Saptiadi" userId="266f49e2-e8c5-4f91-a99e-43e646a71029" providerId="ADAL" clId="{4ABF1A5C-F6E7-4CF2-97BA-F92F028553B8}" dt="2023-05-31T02:35:23.452" v="1370" actId="1036"/>
      <pc:docMkLst>
        <pc:docMk/>
      </pc:docMkLst>
      <pc:sldChg chg="modSp mod">
        <pc:chgData name="Achmad Saptiadi" userId="266f49e2-e8c5-4f91-a99e-43e646a71029" providerId="ADAL" clId="{4ABF1A5C-F6E7-4CF2-97BA-F92F028553B8}" dt="2023-05-30T09:22:08.184" v="2" actId="14100"/>
        <pc:sldMkLst>
          <pc:docMk/>
          <pc:sldMk cId="859074505" sldId="291"/>
        </pc:sldMkLst>
        <pc:spChg chg="mod">
          <ac:chgData name="Achmad Saptiadi" userId="266f49e2-e8c5-4f91-a99e-43e646a71029" providerId="ADAL" clId="{4ABF1A5C-F6E7-4CF2-97BA-F92F028553B8}" dt="2023-05-30T09:22:08.184" v="2" actId="14100"/>
          <ac:spMkLst>
            <pc:docMk/>
            <pc:sldMk cId="859074505" sldId="291"/>
            <ac:spMk id="15" creationId="{30926656-D7FD-C13A-27C7-B868D87E0821}"/>
          </ac:spMkLst>
        </pc:spChg>
      </pc:sldChg>
      <pc:sldChg chg="add ord">
        <pc:chgData name="Achmad Saptiadi" userId="266f49e2-e8c5-4f91-a99e-43e646a71029" providerId="ADAL" clId="{4ABF1A5C-F6E7-4CF2-97BA-F92F028553B8}" dt="2023-05-31T01:53:06.190" v="5"/>
        <pc:sldMkLst>
          <pc:docMk/>
          <pc:sldMk cId="177172444" sldId="295"/>
        </pc:sldMkLst>
      </pc:sldChg>
      <pc:sldChg chg="add ord replId">
        <pc:chgData name="Achmad Saptiadi" userId="266f49e2-e8c5-4f91-a99e-43e646a71029" providerId="ADAL" clId="{4ABF1A5C-F6E7-4CF2-97BA-F92F028553B8}" dt="2023-05-31T01:53:06.190" v="5"/>
        <pc:sldMkLst>
          <pc:docMk/>
          <pc:sldMk cId="3259448098" sldId="296"/>
        </pc:sldMkLst>
      </pc:sldChg>
      <pc:sldChg chg="add ord">
        <pc:chgData name="Achmad Saptiadi" userId="266f49e2-e8c5-4f91-a99e-43e646a71029" providerId="ADAL" clId="{4ABF1A5C-F6E7-4CF2-97BA-F92F028553B8}" dt="2023-05-31T01:53:43.004" v="8"/>
        <pc:sldMkLst>
          <pc:docMk/>
          <pc:sldMk cId="1005517775" sldId="297"/>
        </pc:sldMkLst>
      </pc:sldChg>
      <pc:sldChg chg="modSp add mod ord replId">
        <pc:chgData name="Achmad Saptiadi" userId="266f49e2-e8c5-4f91-a99e-43e646a71029" providerId="ADAL" clId="{4ABF1A5C-F6E7-4CF2-97BA-F92F028553B8}" dt="2023-05-31T02:20:22.485" v="874" actId="1076"/>
        <pc:sldMkLst>
          <pc:docMk/>
          <pc:sldMk cId="487200382" sldId="298"/>
        </pc:sldMkLst>
        <pc:spChg chg="mod">
          <ac:chgData name="Achmad Saptiadi" userId="266f49e2-e8c5-4f91-a99e-43e646a71029" providerId="ADAL" clId="{4ABF1A5C-F6E7-4CF2-97BA-F92F028553B8}" dt="2023-05-31T02:20:22.485" v="874" actId="1076"/>
          <ac:spMkLst>
            <pc:docMk/>
            <pc:sldMk cId="487200382" sldId="298"/>
            <ac:spMk id="18" creationId="{F1CF3498-E840-9484-C47C-6A6D05E972CB}"/>
          </ac:spMkLst>
        </pc:spChg>
        <pc:cxnChg chg="mod">
          <ac:chgData name="Achmad Saptiadi" userId="266f49e2-e8c5-4f91-a99e-43e646a71029" providerId="ADAL" clId="{4ABF1A5C-F6E7-4CF2-97BA-F92F028553B8}" dt="2023-05-31T02:20:22.485" v="874" actId="1076"/>
          <ac:cxnSpMkLst>
            <pc:docMk/>
            <pc:sldMk cId="487200382" sldId="298"/>
            <ac:cxnSpMk id="20" creationId="{90A89089-6B21-F084-B817-1B61CC238954}"/>
          </ac:cxnSpMkLst>
        </pc:cxnChg>
      </pc:sldChg>
      <pc:sldChg chg="addSp delSp modSp add mod ord delAnim">
        <pc:chgData name="Achmad Saptiadi" userId="266f49e2-e8c5-4f91-a99e-43e646a71029" providerId="ADAL" clId="{4ABF1A5C-F6E7-4CF2-97BA-F92F028553B8}" dt="2023-05-31T02:11:34.826" v="540" actId="14100"/>
        <pc:sldMkLst>
          <pc:docMk/>
          <pc:sldMk cId="584560198" sldId="299"/>
        </pc:sldMkLst>
        <pc:spChg chg="add mod">
          <ac:chgData name="Achmad Saptiadi" userId="266f49e2-e8c5-4f91-a99e-43e646a71029" providerId="ADAL" clId="{4ABF1A5C-F6E7-4CF2-97BA-F92F028553B8}" dt="2023-05-31T02:10:28.106" v="533" actId="1076"/>
          <ac:spMkLst>
            <pc:docMk/>
            <pc:sldMk cId="584560198" sldId="299"/>
            <ac:spMk id="4" creationId="{5346BCCA-851F-8E16-EB81-C161A259984E}"/>
          </ac:spMkLst>
        </pc:spChg>
        <pc:spChg chg="mod">
          <ac:chgData name="Achmad Saptiadi" userId="266f49e2-e8c5-4f91-a99e-43e646a71029" providerId="ADAL" clId="{4ABF1A5C-F6E7-4CF2-97BA-F92F028553B8}" dt="2023-05-31T01:54:00.973" v="13" actId="120"/>
          <ac:spMkLst>
            <pc:docMk/>
            <pc:sldMk cId="584560198" sldId="299"/>
            <ac:spMk id="11" creationId="{9671B31F-C161-5E35-D70B-CF588B983F00}"/>
          </ac:spMkLst>
        </pc:spChg>
        <pc:spChg chg="del">
          <ac:chgData name="Achmad Saptiadi" userId="266f49e2-e8c5-4f91-a99e-43e646a71029" providerId="ADAL" clId="{4ABF1A5C-F6E7-4CF2-97BA-F92F028553B8}" dt="2023-05-31T02:00:47.969" v="382" actId="478"/>
          <ac:spMkLst>
            <pc:docMk/>
            <pc:sldMk cId="584560198" sldId="299"/>
            <ac:spMk id="18" creationId="{AEDBCDA6-1605-2A02-EB01-648F1A5FB75D}"/>
          </ac:spMkLst>
        </pc:spChg>
        <pc:spChg chg="add del mod">
          <ac:chgData name="Achmad Saptiadi" userId="266f49e2-e8c5-4f91-a99e-43e646a71029" providerId="ADAL" clId="{4ABF1A5C-F6E7-4CF2-97BA-F92F028553B8}" dt="2023-05-31T02:04:13.508" v="501"/>
          <ac:spMkLst>
            <pc:docMk/>
            <pc:sldMk cId="584560198" sldId="299"/>
            <ac:spMk id="19" creationId="{2A4CD412-7DCB-4B02-D535-4B10505BCBF8}"/>
          </ac:spMkLst>
        </pc:spChg>
        <pc:spChg chg="mod">
          <ac:chgData name="Achmad Saptiadi" userId="266f49e2-e8c5-4f91-a99e-43e646a71029" providerId="ADAL" clId="{4ABF1A5C-F6E7-4CF2-97BA-F92F028553B8}" dt="2023-05-31T01:58:15.952" v="308" actId="20577"/>
          <ac:spMkLst>
            <pc:docMk/>
            <pc:sldMk cId="584560198" sldId="299"/>
            <ac:spMk id="22" creationId="{4E9E73A1-6442-F203-5F43-0C0CB31B9456}"/>
          </ac:spMkLst>
        </pc:spChg>
        <pc:spChg chg="mod">
          <ac:chgData name="Achmad Saptiadi" userId="266f49e2-e8c5-4f91-a99e-43e646a71029" providerId="ADAL" clId="{4ABF1A5C-F6E7-4CF2-97BA-F92F028553B8}" dt="2023-05-31T01:57:59.929" v="298" actId="20577"/>
          <ac:spMkLst>
            <pc:docMk/>
            <pc:sldMk cId="584560198" sldId="299"/>
            <ac:spMk id="28" creationId="{1B30AD31-63B4-3FB9-C5CA-420088E3E201}"/>
          </ac:spMkLst>
        </pc:spChg>
        <pc:spChg chg="mod">
          <ac:chgData name="Achmad Saptiadi" userId="266f49e2-e8c5-4f91-a99e-43e646a71029" providerId="ADAL" clId="{4ABF1A5C-F6E7-4CF2-97BA-F92F028553B8}" dt="2023-05-31T02:02:04.672" v="465" actId="20577"/>
          <ac:spMkLst>
            <pc:docMk/>
            <pc:sldMk cId="584560198" sldId="299"/>
            <ac:spMk id="29" creationId="{278F1EBA-13A2-9BC5-C09F-3B7730E2CFD4}"/>
          </ac:spMkLst>
        </pc:spChg>
        <pc:spChg chg="mod">
          <ac:chgData name="Achmad Saptiadi" userId="266f49e2-e8c5-4f91-a99e-43e646a71029" providerId="ADAL" clId="{4ABF1A5C-F6E7-4CF2-97BA-F92F028553B8}" dt="2023-05-31T02:00:35.993" v="381" actId="1076"/>
          <ac:spMkLst>
            <pc:docMk/>
            <pc:sldMk cId="584560198" sldId="299"/>
            <ac:spMk id="52" creationId="{6CDE09C6-7B57-2CA9-30A1-5A1B9853924E}"/>
          </ac:spMkLst>
        </pc:spChg>
        <pc:picChg chg="add mod modCrop">
          <ac:chgData name="Achmad Saptiadi" userId="266f49e2-e8c5-4f91-a99e-43e646a71029" providerId="ADAL" clId="{4ABF1A5C-F6E7-4CF2-97BA-F92F028553B8}" dt="2023-05-31T02:00:24.523" v="379" actId="1076"/>
          <ac:picMkLst>
            <pc:docMk/>
            <pc:sldMk cId="584560198" sldId="299"/>
            <ac:picMk id="3" creationId="{10EB8A64-C961-F15B-68DE-5A572809B942}"/>
          </ac:picMkLst>
        </pc:picChg>
        <pc:picChg chg="add del mod">
          <ac:chgData name="Achmad Saptiadi" userId="266f49e2-e8c5-4f91-a99e-43e646a71029" providerId="ADAL" clId="{4ABF1A5C-F6E7-4CF2-97BA-F92F028553B8}" dt="2023-05-31T02:10:43.066" v="536" actId="478"/>
          <ac:picMkLst>
            <pc:docMk/>
            <pc:sldMk cId="584560198" sldId="299"/>
            <ac:picMk id="6" creationId="{FBC02BB3-805E-DB53-5C1D-06A18E993941}"/>
          </ac:picMkLst>
        </pc:picChg>
        <pc:picChg chg="del">
          <ac:chgData name="Achmad Saptiadi" userId="266f49e2-e8c5-4f91-a99e-43e646a71029" providerId="ADAL" clId="{4ABF1A5C-F6E7-4CF2-97BA-F92F028553B8}" dt="2023-05-31T01:58:03.138" v="299" actId="478"/>
          <ac:picMkLst>
            <pc:docMk/>
            <pc:sldMk cId="584560198" sldId="299"/>
            <ac:picMk id="10" creationId="{EE09E523-8F16-6317-85CE-148AC496ACF6}"/>
          </ac:picMkLst>
        </pc:picChg>
        <pc:picChg chg="add mod">
          <ac:chgData name="Achmad Saptiadi" userId="266f49e2-e8c5-4f91-a99e-43e646a71029" providerId="ADAL" clId="{4ABF1A5C-F6E7-4CF2-97BA-F92F028553B8}" dt="2023-05-31T02:11:34.826" v="540" actId="14100"/>
          <ac:picMkLst>
            <pc:docMk/>
            <pc:sldMk cId="584560198" sldId="299"/>
            <ac:picMk id="13" creationId="{92EC00B1-A9DD-F7EB-2DB1-4C7022E9FF3B}"/>
          </ac:picMkLst>
        </pc:picChg>
        <pc:picChg chg="del">
          <ac:chgData name="Achmad Saptiadi" userId="266f49e2-e8c5-4f91-a99e-43e646a71029" providerId="ADAL" clId="{4ABF1A5C-F6E7-4CF2-97BA-F92F028553B8}" dt="2023-05-31T02:00:51.129" v="383" actId="478"/>
          <ac:picMkLst>
            <pc:docMk/>
            <pc:sldMk cId="584560198" sldId="299"/>
            <ac:picMk id="24" creationId="{FE3E5489-CEED-834E-9EA1-D4208EA5E163}"/>
          </ac:picMkLst>
        </pc:picChg>
        <pc:picChg chg="del">
          <ac:chgData name="Achmad Saptiadi" userId="266f49e2-e8c5-4f91-a99e-43e646a71029" providerId="ADAL" clId="{4ABF1A5C-F6E7-4CF2-97BA-F92F028553B8}" dt="2023-05-31T02:00:54.792" v="386" actId="478"/>
          <ac:picMkLst>
            <pc:docMk/>
            <pc:sldMk cId="584560198" sldId="299"/>
            <ac:picMk id="30" creationId="{E158D2B4-A743-DC37-13C4-8839D71332FB}"/>
          </ac:picMkLst>
        </pc:picChg>
        <pc:picChg chg="del">
          <ac:chgData name="Achmad Saptiadi" userId="266f49e2-e8c5-4f91-a99e-43e646a71029" providerId="ADAL" clId="{4ABF1A5C-F6E7-4CF2-97BA-F92F028553B8}" dt="2023-05-31T02:01:10.027" v="390" actId="478"/>
          <ac:picMkLst>
            <pc:docMk/>
            <pc:sldMk cId="584560198" sldId="299"/>
            <ac:picMk id="32" creationId="{6FD55CB3-7DC8-4C31-1033-4A2483E0F548}"/>
          </ac:picMkLst>
        </pc:picChg>
      </pc:sldChg>
      <pc:sldChg chg="modSp add del mod">
        <pc:chgData name="Achmad Saptiadi" userId="266f49e2-e8c5-4f91-a99e-43e646a71029" providerId="ADAL" clId="{4ABF1A5C-F6E7-4CF2-97BA-F92F028553B8}" dt="2023-05-31T02:34:11.170" v="1354" actId="47"/>
        <pc:sldMkLst>
          <pc:docMk/>
          <pc:sldMk cId="3546403115" sldId="300"/>
        </pc:sldMkLst>
        <pc:spChg chg="mod">
          <ac:chgData name="Achmad Saptiadi" userId="266f49e2-e8c5-4f91-a99e-43e646a71029" providerId="ADAL" clId="{4ABF1A5C-F6E7-4CF2-97BA-F92F028553B8}" dt="2023-05-31T01:55:29.794" v="45" actId="20577"/>
          <ac:spMkLst>
            <pc:docMk/>
            <pc:sldMk cId="3546403115" sldId="300"/>
            <ac:spMk id="22" creationId="{4E9E73A1-6442-F203-5F43-0C0CB31B9456}"/>
          </ac:spMkLst>
        </pc:spChg>
      </pc:sldChg>
      <pc:sldChg chg="addSp delSp modSp add mod">
        <pc:chgData name="Achmad Saptiadi" userId="266f49e2-e8c5-4f91-a99e-43e646a71029" providerId="ADAL" clId="{4ABF1A5C-F6E7-4CF2-97BA-F92F028553B8}" dt="2023-05-31T02:20:39.276" v="879" actId="14100"/>
        <pc:sldMkLst>
          <pc:docMk/>
          <pc:sldMk cId="904880618" sldId="301"/>
        </pc:sldMkLst>
        <pc:spChg chg="del">
          <ac:chgData name="Achmad Saptiadi" userId="266f49e2-e8c5-4f91-a99e-43e646a71029" providerId="ADAL" clId="{4ABF1A5C-F6E7-4CF2-97BA-F92F028553B8}" dt="2023-05-31T02:19:30.187" v="821" actId="478"/>
          <ac:spMkLst>
            <pc:docMk/>
            <pc:sldMk cId="904880618" sldId="301"/>
            <ac:spMk id="4" creationId="{5346BCCA-851F-8E16-EB81-C161A259984E}"/>
          </ac:spMkLst>
        </pc:spChg>
        <pc:spChg chg="mod">
          <ac:chgData name="Achmad Saptiadi" userId="266f49e2-e8c5-4f91-a99e-43e646a71029" providerId="ADAL" clId="{4ABF1A5C-F6E7-4CF2-97BA-F92F028553B8}" dt="2023-05-31T02:19:52.867" v="862" actId="20577"/>
          <ac:spMkLst>
            <pc:docMk/>
            <pc:sldMk cId="904880618" sldId="301"/>
            <ac:spMk id="19" creationId="{2A4CD412-7DCB-4B02-D535-4B10505BCBF8}"/>
          </ac:spMkLst>
        </pc:spChg>
        <pc:spChg chg="mod">
          <ac:chgData name="Achmad Saptiadi" userId="266f49e2-e8c5-4f91-a99e-43e646a71029" providerId="ADAL" clId="{4ABF1A5C-F6E7-4CF2-97BA-F92F028553B8}" dt="2023-05-31T02:12:21.577" v="544"/>
          <ac:spMkLst>
            <pc:docMk/>
            <pc:sldMk cId="904880618" sldId="301"/>
            <ac:spMk id="22" creationId="{4E9E73A1-6442-F203-5F43-0C0CB31B9456}"/>
          </ac:spMkLst>
        </pc:spChg>
        <pc:spChg chg="add mod">
          <ac:chgData name="Achmad Saptiadi" userId="266f49e2-e8c5-4f91-a99e-43e646a71029" providerId="ADAL" clId="{4ABF1A5C-F6E7-4CF2-97BA-F92F028553B8}" dt="2023-05-31T02:20:39.276" v="879" actId="14100"/>
          <ac:spMkLst>
            <pc:docMk/>
            <pc:sldMk cId="904880618" sldId="301"/>
            <ac:spMk id="26" creationId="{6E8F0F66-08C3-5F33-5E0B-B36C2CAE3B89}"/>
          </ac:spMkLst>
        </pc:spChg>
        <pc:spChg chg="mod">
          <ac:chgData name="Achmad Saptiadi" userId="266f49e2-e8c5-4f91-a99e-43e646a71029" providerId="ADAL" clId="{4ABF1A5C-F6E7-4CF2-97BA-F92F028553B8}" dt="2023-05-31T02:14:06.684" v="732" actId="313"/>
          <ac:spMkLst>
            <pc:docMk/>
            <pc:sldMk cId="904880618" sldId="301"/>
            <ac:spMk id="28" creationId="{1B30AD31-63B4-3FB9-C5CA-420088E3E201}"/>
          </ac:spMkLst>
        </pc:spChg>
        <pc:spChg chg="add del">
          <ac:chgData name="Achmad Saptiadi" userId="266f49e2-e8c5-4f91-a99e-43e646a71029" providerId="ADAL" clId="{4ABF1A5C-F6E7-4CF2-97BA-F92F028553B8}" dt="2023-05-31T02:12:08.150" v="543" actId="478"/>
          <ac:spMkLst>
            <pc:docMk/>
            <pc:sldMk cId="904880618" sldId="301"/>
            <ac:spMk id="29" creationId="{278F1EBA-13A2-9BC5-C09F-3B7730E2CFD4}"/>
          </ac:spMkLst>
        </pc:spChg>
        <pc:spChg chg="mod">
          <ac:chgData name="Achmad Saptiadi" userId="266f49e2-e8c5-4f91-a99e-43e646a71029" providerId="ADAL" clId="{4ABF1A5C-F6E7-4CF2-97BA-F92F028553B8}" dt="2023-05-31T02:17:50.514" v="810" actId="20577"/>
          <ac:spMkLst>
            <pc:docMk/>
            <pc:sldMk cId="904880618" sldId="301"/>
            <ac:spMk id="52" creationId="{6CDE09C6-7B57-2CA9-30A1-5A1B9853924E}"/>
          </ac:spMkLst>
        </pc:spChg>
        <pc:picChg chg="del">
          <ac:chgData name="Achmad Saptiadi" userId="266f49e2-e8c5-4f91-a99e-43e646a71029" providerId="ADAL" clId="{4ABF1A5C-F6E7-4CF2-97BA-F92F028553B8}" dt="2023-05-31T02:14:30.842" v="733" actId="478"/>
          <ac:picMkLst>
            <pc:docMk/>
            <pc:sldMk cId="904880618" sldId="301"/>
            <ac:picMk id="3" creationId="{10EB8A64-C961-F15B-68DE-5A572809B942}"/>
          </ac:picMkLst>
        </pc:picChg>
        <pc:picChg chg="add del mod modCrop">
          <ac:chgData name="Achmad Saptiadi" userId="266f49e2-e8c5-4f91-a99e-43e646a71029" providerId="ADAL" clId="{4ABF1A5C-F6E7-4CF2-97BA-F92F028553B8}" dt="2023-05-31T02:15:51.274" v="754" actId="478"/>
          <ac:picMkLst>
            <pc:docMk/>
            <pc:sldMk cId="904880618" sldId="301"/>
            <ac:picMk id="5" creationId="{B92D84CA-5F66-FEAF-810F-710B8C64EA3B}"/>
          </ac:picMkLst>
        </pc:picChg>
        <pc:picChg chg="add mod">
          <ac:chgData name="Achmad Saptiadi" userId="266f49e2-e8c5-4f91-a99e-43e646a71029" providerId="ADAL" clId="{4ABF1A5C-F6E7-4CF2-97BA-F92F028553B8}" dt="2023-05-31T02:16:01.435" v="760" actId="1076"/>
          <ac:picMkLst>
            <pc:docMk/>
            <pc:sldMk cId="904880618" sldId="301"/>
            <ac:picMk id="7" creationId="{313F4B48-1D4A-8F1A-72EE-D720FB53BA4C}"/>
          </ac:picMkLst>
        </pc:picChg>
        <pc:picChg chg="del mod">
          <ac:chgData name="Achmad Saptiadi" userId="266f49e2-e8c5-4f91-a99e-43e646a71029" providerId="ADAL" clId="{4ABF1A5C-F6E7-4CF2-97BA-F92F028553B8}" dt="2023-05-31T02:17:17.810" v="764" actId="478"/>
          <ac:picMkLst>
            <pc:docMk/>
            <pc:sldMk cId="904880618" sldId="301"/>
            <ac:picMk id="13" creationId="{92EC00B1-A9DD-F7EB-2DB1-4C7022E9FF3B}"/>
          </ac:picMkLst>
        </pc:picChg>
        <pc:picChg chg="add mod modCrop">
          <ac:chgData name="Achmad Saptiadi" userId="266f49e2-e8c5-4f91-a99e-43e646a71029" providerId="ADAL" clId="{4ABF1A5C-F6E7-4CF2-97BA-F92F028553B8}" dt="2023-05-31T02:18:08.372" v="814" actId="1076"/>
          <ac:picMkLst>
            <pc:docMk/>
            <pc:sldMk cId="904880618" sldId="301"/>
            <ac:picMk id="15" creationId="{9DE12153-531F-29F4-9827-D1146A2689C6}"/>
          </ac:picMkLst>
        </pc:picChg>
        <pc:picChg chg="add del">
          <ac:chgData name="Achmad Saptiadi" userId="266f49e2-e8c5-4f91-a99e-43e646a71029" providerId="ADAL" clId="{4ABF1A5C-F6E7-4CF2-97BA-F92F028553B8}" dt="2023-05-31T02:18:55.594" v="816" actId="478"/>
          <ac:picMkLst>
            <pc:docMk/>
            <pc:sldMk cId="904880618" sldId="301"/>
            <ac:picMk id="20" creationId="{CCA0FB4C-B36C-BF90-CC76-F1FFDCB89B88}"/>
          </ac:picMkLst>
        </pc:picChg>
        <pc:picChg chg="add mod">
          <ac:chgData name="Achmad Saptiadi" userId="266f49e2-e8c5-4f91-a99e-43e646a71029" providerId="ADAL" clId="{4ABF1A5C-F6E7-4CF2-97BA-F92F028553B8}" dt="2023-05-31T02:20:15.771" v="872" actId="1076"/>
          <ac:picMkLst>
            <pc:docMk/>
            <pc:sldMk cId="904880618" sldId="301"/>
            <ac:picMk id="23" creationId="{F74BB6DA-893E-971B-0BF4-001AAE83ED00}"/>
          </ac:picMkLst>
        </pc:picChg>
        <pc:picChg chg="add mod modCrop">
          <ac:chgData name="Achmad Saptiadi" userId="266f49e2-e8c5-4f91-a99e-43e646a71029" providerId="ADAL" clId="{4ABF1A5C-F6E7-4CF2-97BA-F92F028553B8}" dt="2023-05-31T02:20:12.052" v="871" actId="1076"/>
          <ac:picMkLst>
            <pc:docMk/>
            <pc:sldMk cId="904880618" sldId="301"/>
            <ac:picMk id="25" creationId="{7D31FC14-A863-80D8-3A39-04FFCE989293}"/>
          </ac:picMkLst>
        </pc:picChg>
      </pc:sldChg>
      <pc:sldChg chg="addSp delSp modSp add mod modAnim">
        <pc:chgData name="Achmad Saptiadi" userId="266f49e2-e8c5-4f91-a99e-43e646a71029" providerId="ADAL" clId="{4ABF1A5C-F6E7-4CF2-97BA-F92F028553B8}" dt="2023-05-31T02:35:23.452" v="1370" actId="1036"/>
        <pc:sldMkLst>
          <pc:docMk/>
          <pc:sldMk cId="3384442433" sldId="302"/>
        </pc:sldMkLst>
        <pc:spChg chg="add mod">
          <ac:chgData name="Achmad Saptiadi" userId="266f49e2-e8c5-4f91-a99e-43e646a71029" providerId="ADAL" clId="{4ABF1A5C-F6E7-4CF2-97BA-F92F028553B8}" dt="2023-05-31T02:33:59.373" v="1346" actId="1076"/>
          <ac:spMkLst>
            <pc:docMk/>
            <pc:sldMk cId="3384442433" sldId="302"/>
            <ac:spMk id="4" creationId="{A6F1BECE-A0F1-7A1D-DA2C-4F4290DD5515}"/>
          </ac:spMkLst>
        </pc:spChg>
        <pc:spChg chg="del">
          <ac:chgData name="Achmad Saptiadi" userId="266f49e2-e8c5-4f91-a99e-43e646a71029" providerId="ADAL" clId="{4ABF1A5C-F6E7-4CF2-97BA-F92F028553B8}" dt="2023-05-31T02:22:42.314" v="938" actId="478"/>
          <ac:spMkLst>
            <pc:docMk/>
            <pc:sldMk cId="3384442433" sldId="302"/>
            <ac:spMk id="19" creationId="{2A4CD412-7DCB-4B02-D535-4B10505BCBF8}"/>
          </ac:spMkLst>
        </pc:spChg>
        <pc:spChg chg="add mod">
          <ac:chgData name="Achmad Saptiadi" userId="266f49e2-e8c5-4f91-a99e-43e646a71029" providerId="ADAL" clId="{4ABF1A5C-F6E7-4CF2-97BA-F92F028553B8}" dt="2023-05-31T02:34:50.123" v="1357" actId="13926"/>
          <ac:spMkLst>
            <pc:docMk/>
            <pc:sldMk cId="3384442433" sldId="302"/>
            <ac:spMk id="24" creationId="{887E7E89-27F0-968E-B57B-ADDDECD4E664}"/>
          </ac:spMkLst>
        </pc:spChg>
        <pc:spChg chg="mod ord">
          <ac:chgData name="Achmad Saptiadi" userId="266f49e2-e8c5-4f91-a99e-43e646a71029" providerId="ADAL" clId="{4ABF1A5C-F6E7-4CF2-97BA-F92F028553B8}" dt="2023-05-31T02:22:33.940" v="936" actId="14100"/>
          <ac:spMkLst>
            <pc:docMk/>
            <pc:sldMk cId="3384442433" sldId="302"/>
            <ac:spMk id="26" creationId="{6E8F0F66-08C3-5F33-5E0B-B36C2CAE3B89}"/>
          </ac:spMkLst>
        </pc:spChg>
        <pc:spChg chg="mod">
          <ac:chgData name="Achmad Saptiadi" userId="266f49e2-e8c5-4f91-a99e-43e646a71029" providerId="ADAL" clId="{4ABF1A5C-F6E7-4CF2-97BA-F92F028553B8}" dt="2023-05-31T02:21:52.930" v="925" actId="20577"/>
          <ac:spMkLst>
            <pc:docMk/>
            <pc:sldMk cId="3384442433" sldId="302"/>
            <ac:spMk id="28" creationId="{1B30AD31-63B4-3FB9-C5CA-420088E3E201}"/>
          </ac:spMkLst>
        </pc:spChg>
        <pc:spChg chg="mod">
          <ac:chgData name="Achmad Saptiadi" userId="266f49e2-e8c5-4f91-a99e-43e646a71029" providerId="ADAL" clId="{4ABF1A5C-F6E7-4CF2-97BA-F92F028553B8}" dt="2023-05-31T02:22:52.010" v="940"/>
          <ac:spMkLst>
            <pc:docMk/>
            <pc:sldMk cId="3384442433" sldId="302"/>
            <ac:spMk id="29" creationId="{278F1EBA-13A2-9BC5-C09F-3B7730E2CFD4}"/>
          </ac:spMkLst>
        </pc:spChg>
        <pc:spChg chg="del">
          <ac:chgData name="Achmad Saptiadi" userId="266f49e2-e8c5-4f91-a99e-43e646a71029" providerId="ADAL" clId="{4ABF1A5C-F6E7-4CF2-97BA-F92F028553B8}" dt="2023-05-31T02:21:32.050" v="885" actId="478"/>
          <ac:spMkLst>
            <pc:docMk/>
            <pc:sldMk cId="3384442433" sldId="302"/>
            <ac:spMk id="52" creationId="{6CDE09C6-7B57-2CA9-30A1-5A1B9853924E}"/>
          </ac:spMkLst>
        </pc:spChg>
        <pc:picChg chg="add mod">
          <ac:chgData name="Achmad Saptiadi" userId="266f49e2-e8c5-4f91-a99e-43e646a71029" providerId="ADAL" clId="{4ABF1A5C-F6E7-4CF2-97BA-F92F028553B8}" dt="2023-05-31T02:22:02.612" v="929" actId="1076"/>
          <ac:picMkLst>
            <pc:docMk/>
            <pc:sldMk cId="3384442433" sldId="302"/>
            <ac:picMk id="3" creationId="{64F906DC-3233-4F8E-D242-253E4CD300F5}"/>
          </ac:picMkLst>
        </pc:picChg>
        <pc:picChg chg="add del mod">
          <ac:chgData name="Achmad Saptiadi" userId="266f49e2-e8c5-4f91-a99e-43e646a71029" providerId="ADAL" clId="{4ABF1A5C-F6E7-4CF2-97BA-F92F028553B8}" dt="2023-05-31T02:23:54.459" v="985" actId="478"/>
          <ac:picMkLst>
            <pc:docMk/>
            <pc:sldMk cId="3384442433" sldId="302"/>
            <ac:picMk id="5" creationId="{79EC7672-7A9B-6E01-CBB7-E827EF3D0530}"/>
          </ac:picMkLst>
        </pc:picChg>
        <pc:picChg chg="add del mod">
          <ac:chgData name="Achmad Saptiadi" userId="266f49e2-e8c5-4f91-a99e-43e646a71029" providerId="ADAL" clId="{4ABF1A5C-F6E7-4CF2-97BA-F92F028553B8}" dt="2023-05-31T02:23:55.211" v="986" actId="478"/>
          <ac:picMkLst>
            <pc:docMk/>
            <pc:sldMk cId="3384442433" sldId="302"/>
            <ac:picMk id="6" creationId="{E791D442-4F49-2677-A921-03CA758218BE}"/>
          </ac:picMkLst>
        </pc:picChg>
        <pc:picChg chg="del">
          <ac:chgData name="Achmad Saptiadi" userId="266f49e2-e8c5-4f91-a99e-43e646a71029" providerId="ADAL" clId="{4ABF1A5C-F6E7-4CF2-97BA-F92F028553B8}" dt="2023-05-31T02:21:22.611" v="881" actId="478"/>
          <ac:picMkLst>
            <pc:docMk/>
            <pc:sldMk cId="3384442433" sldId="302"/>
            <ac:picMk id="7" creationId="{313F4B48-1D4A-8F1A-72EE-D720FB53BA4C}"/>
          </ac:picMkLst>
        </pc:picChg>
        <pc:picChg chg="add mod">
          <ac:chgData name="Achmad Saptiadi" userId="266f49e2-e8c5-4f91-a99e-43e646a71029" providerId="ADAL" clId="{4ABF1A5C-F6E7-4CF2-97BA-F92F028553B8}" dt="2023-05-31T02:34:03.284" v="1353" actId="1035"/>
          <ac:picMkLst>
            <pc:docMk/>
            <pc:sldMk cId="3384442433" sldId="302"/>
            <ac:picMk id="10" creationId="{29E499CC-C93E-21D4-A2B5-F4BC2A092D57}"/>
          </ac:picMkLst>
        </pc:picChg>
        <pc:picChg chg="add del mod">
          <ac:chgData name="Achmad Saptiadi" userId="266f49e2-e8c5-4f91-a99e-43e646a71029" providerId="ADAL" clId="{4ABF1A5C-F6E7-4CF2-97BA-F92F028553B8}" dt="2023-05-31T02:24:46.435" v="1030" actId="478"/>
          <ac:picMkLst>
            <pc:docMk/>
            <pc:sldMk cId="3384442433" sldId="302"/>
            <ac:picMk id="13" creationId="{CE8FD25E-EB1F-E915-DD54-B25985BEA48C}"/>
          </ac:picMkLst>
        </pc:picChg>
        <pc:picChg chg="del">
          <ac:chgData name="Achmad Saptiadi" userId="266f49e2-e8c5-4f91-a99e-43e646a71029" providerId="ADAL" clId="{4ABF1A5C-F6E7-4CF2-97BA-F92F028553B8}" dt="2023-05-31T02:21:29.939" v="884" actId="478"/>
          <ac:picMkLst>
            <pc:docMk/>
            <pc:sldMk cId="3384442433" sldId="302"/>
            <ac:picMk id="15" creationId="{9DE12153-531F-29F4-9827-D1146A2689C6}"/>
          </ac:picMkLst>
        </pc:picChg>
        <pc:picChg chg="add mod modCrop">
          <ac:chgData name="Achmad Saptiadi" userId="266f49e2-e8c5-4f91-a99e-43e646a71029" providerId="ADAL" clId="{4ABF1A5C-F6E7-4CF2-97BA-F92F028553B8}" dt="2023-05-31T02:34:03.284" v="1353" actId="1035"/>
          <ac:picMkLst>
            <pc:docMk/>
            <pc:sldMk cId="3384442433" sldId="302"/>
            <ac:picMk id="20" creationId="{2943E441-55D8-C8F7-57A8-A052A265D3CC}"/>
          </ac:picMkLst>
        </pc:picChg>
        <pc:picChg chg="add mod">
          <ac:chgData name="Achmad Saptiadi" userId="266f49e2-e8c5-4f91-a99e-43e646a71029" providerId="ADAL" clId="{4ABF1A5C-F6E7-4CF2-97BA-F92F028553B8}" dt="2023-05-31T02:33:59.373" v="1346" actId="1076"/>
          <ac:picMkLst>
            <pc:docMk/>
            <pc:sldMk cId="3384442433" sldId="302"/>
            <ac:picMk id="21" creationId="{B2B71740-BD53-14F3-D323-F75A93942E4E}"/>
          </ac:picMkLst>
        </pc:picChg>
        <pc:picChg chg="del">
          <ac:chgData name="Achmad Saptiadi" userId="266f49e2-e8c5-4f91-a99e-43e646a71029" providerId="ADAL" clId="{4ABF1A5C-F6E7-4CF2-97BA-F92F028553B8}" dt="2023-05-31T02:22:40.227" v="937" actId="478"/>
          <ac:picMkLst>
            <pc:docMk/>
            <pc:sldMk cId="3384442433" sldId="302"/>
            <ac:picMk id="23" creationId="{F74BB6DA-893E-971B-0BF4-001AAE83ED00}"/>
          </ac:picMkLst>
        </pc:picChg>
        <pc:picChg chg="del">
          <ac:chgData name="Achmad Saptiadi" userId="266f49e2-e8c5-4f91-a99e-43e646a71029" providerId="ADAL" clId="{4ABF1A5C-F6E7-4CF2-97BA-F92F028553B8}" dt="2023-05-31T02:22:42.979" v="939" actId="478"/>
          <ac:picMkLst>
            <pc:docMk/>
            <pc:sldMk cId="3384442433" sldId="302"/>
            <ac:picMk id="25" creationId="{7D31FC14-A863-80D8-3A39-04FFCE989293}"/>
          </ac:picMkLst>
        </pc:picChg>
        <pc:picChg chg="add mod">
          <ac:chgData name="Achmad Saptiadi" userId="266f49e2-e8c5-4f91-a99e-43e646a71029" providerId="ADAL" clId="{4ABF1A5C-F6E7-4CF2-97BA-F92F028553B8}" dt="2023-05-31T02:35:23.452" v="1370" actId="1036"/>
          <ac:picMkLst>
            <pc:docMk/>
            <pc:sldMk cId="3384442433" sldId="302"/>
            <ac:picMk id="30" creationId="{E9DC2579-CE25-6FD0-CC39-4C81BE40466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531A-64AA-958C-E548-C7722E185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5D4FD-CF3A-EF2D-36FD-83EE70736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DD2F-576A-0FDE-2359-65139BB8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2C4B-F713-A5B3-2C1D-34E49C9A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1CE02-A812-CA62-2CFD-A98D3832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84B9-BD42-57DF-B9C1-419D8AE0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71B25-3BDF-DD4B-5892-8B79F08A6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24F9-A988-5880-89EB-BEC31CB1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2CE35-B031-2AF9-A037-050A6FC9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E050A-D96A-2EC0-3E56-5D16F92E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9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792E1-2941-9341-93A8-2AD364408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0E3EE-4752-42D0-9633-66B1E37E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309B5-7F58-9158-0431-1A0D19B79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DB1AF-C743-23F2-0260-4F0A5BFC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762F-1A83-E0A9-4F6D-D13B96BF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F8EB-A2EF-67E8-AB28-A8724847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BA0F-115F-F72D-FE3D-07D2B073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ACC3-AA43-92A0-C96D-116DB00D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8F00-AEA0-8E7F-E311-AD0482EC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F1A8-758A-4CBE-FB50-F6D12DAF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5D9D-71DD-A44D-39D7-C9B2FB6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85189-F8AD-A229-2536-728DE648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7FE5-37BF-CE07-B33A-95420FA9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BE1C7-F61A-29C4-7FD9-270213CC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7E2F-43D8-CF00-3F97-D2DC743C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9014-0517-011A-343A-339B92C3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2292-0B93-0B12-2F35-85CC6837F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01C9D-2A23-2411-8194-60FF0EE44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A5A1-CC60-1185-923D-3CB3ACD6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602A1-9DE5-E822-9DA4-788596B6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451FB-367B-0413-204D-76D12C96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B1A4-9185-1D0B-5959-F47E0ADD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DB42B-16E4-5124-E30A-F0F2C6B76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A1859-1AA3-AF12-82DE-DEE3F2AE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151D0-E2C7-5CAD-A75F-C2CE7B1B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8F9FC-AAD3-02C7-A4BA-341E45517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801C5-2147-4793-D5C5-73F3A5A5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11B3E-3C8D-FD19-C86F-30D129CA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92DF9-554A-9A15-6AAE-75712CFA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DA7C-E7B6-AC5E-F63D-82936A5E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8A1F9-C9B2-A9E7-FFE0-B27418EC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7128-47B2-C871-390C-2F34F85C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32B2-7596-8B1E-6489-41FAFB3B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3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CEC04-BC7B-8004-4F04-029D6B56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B0C4C-6AED-3B31-D4D4-CDF3482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DCB1F-FC5B-F8D2-B08B-B3B7D531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0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92BA-4E13-211D-ED06-2E61F83A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9343-F6EC-C17C-81DB-8D5961387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998E-6CD5-43C2-8FC9-61AC024B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22A46-89E2-EC28-A840-7818366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8801F-8E58-74EE-8EE1-BA6E394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0950-9FD9-9221-C6B1-96BE4DD4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3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22AA-14E8-1CF9-958B-84C4872E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7AC8D-8902-B0B2-87CA-10114D241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E48C7-B462-FB16-756F-5C556080C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985C9-9CB0-5A89-66A3-5042F432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02B05-0FD0-DAAE-4862-BE1C4DC9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FC49-2EA3-74AC-2F84-EC29B37F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34D97-5DF0-385E-1F4B-16EB1125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2CA49-D01B-18EC-1C41-42A2985E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3113-75E4-6189-47AF-4251E051B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78E7-279E-4535-9286-3654234CD8A9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5D2E9-C20A-ABB3-1E05-64C01A3C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79BE-CCB9-27F0-CA60-AACDDD587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4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D63F0A42-B1D7-3116-61FE-4F65101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32ABC7-D4BE-F347-2663-DC83805F52C9}"/>
              </a:ext>
            </a:extLst>
          </p:cNvPr>
          <p:cNvGrpSpPr/>
          <p:nvPr/>
        </p:nvGrpSpPr>
        <p:grpSpPr>
          <a:xfrm>
            <a:off x="3781425" y="382386"/>
            <a:ext cx="4629150" cy="1243801"/>
            <a:chOff x="3764671" y="316360"/>
            <a:chExt cx="4629150" cy="124380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6BC34C-747B-4811-1C30-619820A1875D}"/>
                </a:ext>
              </a:extLst>
            </p:cNvPr>
            <p:cNvSpPr/>
            <p:nvPr/>
          </p:nvSpPr>
          <p:spPr>
            <a:xfrm>
              <a:off x="3783484" y="352416"/>
              <a:ext cx="4610337" cy="1207745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C0AD4B-D90F-F737-35BF-47ADE36AC9C5}"/>
                </a:ext>
              </a:extLst>
            </p:cNvPr>
            <p:cNvSpPr/>
            <p:nvPr/>
          </p:nvSpPr>
          <p:spPr>
            <a:xfrm>
              <a:off x="3764671" y="316360"/>
              <a:ext cx="4610337" cy="1207745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39673D-7290-5436-D2EE-FE8FC25F294B}"/>
                </a:ext>
              </a:extLst>
            </p:cNvPr>
            <p:cNvGrpSpPr/>
            <p:nvPr/>
          </p:nvGrpSpPr>
          <p:grpSpPr>
            <a:xfrm>
              <a:off x="4062282" y="458824"/>
              <a:ext cx="4067433" cy="945707"/>
              <a:chOff x="4727881" y="61566"/>
              <a:chExt cx="2322510" cy="540000"/>
            </a:xfrm>
          </p:grpSpPr>
          <p:pic>
            <p:nvPicPr>
              <p:cNvPr id="3" name="Picture 2" descr="Logo&#10;&#10;Description automatically generated">
                <a:extLst>
                  <a:ext uri="{FF2B5EF4-FFF2-40B4-BE49-F238E27FC236}">
                    <a16:creationId xmlns:a16="http://schemas.microsoft.com/office/drawing/2014/main" id="{B223DB0A-EF49-C9B5-2376-D5BDD5D8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024" y="61566"/>
                <a:ext cx="1013367" cy="540000"/>
              </a:xfrm>
              <a:prstGeom prst="rect">
                <a:avLst/>
              </a:prstGeom>
            </p:spPr>
          </p:pic>
          <p:pic>
            <p:nvPicPr>
              <p:cNvPr id="5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609BA988-B922-25E0-1111-ACD29E9F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7881" y="61566"/>
                <a:ext cx="520665" cy="540000"/>
              </a:xfrm>
              <a:prstGeom prst="rect">
                <a:avLst/>
              </a:prstGeom>
            </p:spPr>
          </p:pic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76D5A707-C443-9595-C7AD-2C755AED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260" y="61566"/>
                <a:ext cx="717050" cy="540000"/>
              </a:xfrm>
              <a:prstGeom prst="rect">
                <a:avLst/>
              </a:prstGeom>
            </p:spPr>
          </p:pic>
        </p:grpSp>
      </p:grp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3EC5BF-EB5A-50B3-7BF7-D9C33EA7C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0000F2-2B50-179E-F79B-EDDEFA852204}"/>
              </a:ext>
            </a:extLst>
          </p:cNvPr>
          <p:cNvGrpSpPr/>
          <p:nvPr/>
        </p:nvGrpSpPr>
        <p:grpSpPr>
          <a:xfrm>
            <a:off x="1274757" y="3292598"/>
            <a:ext cx="9794309" cy="1387563"/>
            <a:chOff x="1274757" y="3292598"/>
            <a:chExt cx="9794309" cy="138756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DE2799-B28B-9B49-3443-96E0DAA8897A}"/>
                </a:ext>
              </a:extLst>
            </p:cNvPr>
            <p:cNvSpPr/>
            <p:nvPr/>
          </p:nvSpPr>
          <p:spPr>
            <a:xfrm>
              <a:off x="1308262" y="3332821"/>
              <a:ext cx="9760804" cy="1347340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67BDB4-3779-DA4F-77C2-0027CD8AC890}"/>
                </a:ext>
              </a:extLst>
            </p:cNvPr>
            <p:cNvSpPr/>
            <p:nvPr/>
          </p:nvSpPr>
          <p:spPr>
            <a:xfrm>
              <a:off x="1274757" y="3292598"/>
              <a:ext cx="9760804" cy="1347340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6AAC1-B7C2-2F39-88C3-4A0063377155}"/>
                </a:ext>
              </a:extLst>
            </p:cNvPr>
            <p:cNvSpPr txBox="1"/>
            <p:nvPr/>
          </p:nvSpPr>
          <p:spPr>
            <a:xfrm>
              <a:off x="1374742" y="3690553"/>
              <a:ext cx="94425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A469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PANDUAN MENAMBAH BAHAN AJAR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46719-0692-49FF-3970-5405B6269332}"/>
              </a:ext>
            </a:extLst>
          </p:cNvPr>
          <p:cNvSpPr/>
          <p:nvPr/>
        </p:nvSpPr>
        <p:spPr>
          <a:xfrm>
            <a:off x="4522602" y="5926691"/>
            <a:ext cx="3698294" cy="369332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C119A-734E-2619-D616-CB84C5C34F54}"/>
              </a:ext>
            </a:extLst>
          </p:cNvPr>
          <p:cNvSpPr txBox="1"/>
          <p:nvPr/>
        </p:nvSpPr>
        <p:spPr>
          <a:xfrm>
            <a:off x="4591049" y="5926692"/>
            <a:ext cx="355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5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7F9972-1EF5-9FC8-14C4-8A1EBC79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" y="762000"/>
            <a:ext cx="7200000" cy="211691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F87FBB0-514A-E1E6-BC8D-055466370A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8856E9-89FD-66BF-33E5-F0D3E4F0318F}"/>
              </a:ext>
            </a:extLst>
          </p:cNvPr>
          <p:cNvSpPr txBox="1"/>
          <p:nvPr/>
        </p:nvSpPr>
        <p:spPr>
          <a:xfrm>
            <a:off x="2615800" y="1918733"/>
            <a:ext cx="471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menu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berubah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CF3498-E840-9484-C47C-6A6D05E972CB}"/>
              </a:ext>
            </a:extLst>
          </p:cNvPr>
          <p:cNvSpPr/>
          <p:nvPr/>
        </p:nvSpPr>
        <p:spPr>
          <a:xfrm>
            <a:off x="1774825" y="2049780"/>
            <a:ext cx="762000" cy="3682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0A89089-6B21-F084-B817-1B61CC238954}"/>
              </a:ext>
            </a:extLst>
          </p:cNvPr>
          <p:cNvCxnSpPr>
            <a:cxnSpLocks/>
            <a:stCxn id="15" idx="2"/>
            <a:endCxn id="18" idx="2"/>
          </p:cNvCxnSpPr>
          <p:nvPr/>
        </p:nvCxnSpPr>
        <p:spPr>
          <a:xfrm rot="5400000" flipH="1">
            <a:off x="3490294" y="1083513"/>
            <a:ext cx="147083" cy="2816021"/>
          </a:xfrm>
          <a:prstGeom prst="bentConnector3">
            <a:avLst>
              <a:gd name="adj1" fmla="val -932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187FF-B3B6-1168-23EB-31E37C5ED11E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C14CF1-6B64-D416-E557-3BC0167897A3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B82D-D6BB-9238-5923-504B4BFE9C7C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4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Media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258900" y="1011395"/>
            <a:ext cx="5390660" cy="198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ppt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drive dan media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lain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memungkinkan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Label yang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semisal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 video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label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inisiasi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F1EBA-13A2-9BC5-C09F-3B7730E2CFD4}"/>
              </a:ext>
            </a:extLst>
          </p:cNvPr>
          <p:cNvSpPr txBox="1"/>
          <p:nvPr/>
        </p:nvSpPr>
        <p:spPr>
          <a:xfrm>
            <a:off x="6225584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Media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DE09C6-7B57-2CA9-30A1-5A1B9853924E}"/>
              </a:ext>
            </a:extLst>
          </p:cNvPr>
          <p:cNvSpPr txBox="1"/>
          <p:nvPr/>
        </p:nvSpPr>
        <p:spPr>
          <a:xfrm>
            <a:off x="6221321" y="1002926"/>
            <a:ext cx="55959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siapkan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embed media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ditampilkan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E523-8F16-6317-85CE-148AC496AC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7" r="3212" b="23379"/>
          <a:stretch/>
        </p:blipFill>
        <p:spPr>
          <a:xfrm>
            <a:off x="366430" y="3064740"/>
            <a:ext cx="5203727" cy="28922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DBCDA6-1605-2A02-EB01-648F1A5FB75D}"/>
              </a:ext>
            </a:extLst>
          </p:cNvPr>
          <p:cNvSpPr txBox="1"/>
          <p:nvPr/>
        </p:nvSpPr>
        <p:spPr>
          <a:xfrm>
            <a:off x="6225584" y="1871542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D412-7DCB-4B02-D535-4B10505BCBF8}"/>
              </a:ext>
            </a:extLst>
          </p:cNvPr>
          <p:cNvSpPr txBox="1"/>
          <p:nvPr/>
        </p:nvSpPr>
        <p:spPr>
          <a:xfrm>
            <a:off x="6220724" y="2164133"/>
            <a:ext cx="55959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video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embed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3E5489-CEED-834E-9EA1-D4208EA5E1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13" t="23721" r="11564" b="14036"/>
          <a:stretch/>
        </p:blipFill>
        <p:spPr>
          <a:xfrm>
            <a:off x="8808550" y="2250028"/>
            <a:ext cx="506900" cy="2135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58D2B4-A743-DC37-13C4-8839D71332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75" t="23478" r="24217" b="12124"/>
          <a:stretch/>
        </p:blipFill>
        <p:spPr>
          <a:xfrm>
            <a:off x="10826924" y="2110248"/>
            <a:ext cx="353925" cy="47211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24EFDE-2E59-1EB6-4BF9-A5153F356898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BCA66-FB3F-C27C-EBDA-72DEB675688C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1B31F-C161-5E35-D70B-CF588B983F00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Dari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629F2-D73D-E331-A543-78929C544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02" t="20270" r="2804"/>
          <a:stretch/>
        </p:blipFill>
        <p:spPr>
          <a:xfrm>
            <a:off x="6275285" y="2941591"/>
            <a:ext cx="3737946" cy="35642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E46C5E-21C0-D929-4BA8-144D02A4D1B4}"/>
              </a:ext>
            </a:extLst>
          </p:cNvPr>
          <p:cNvSpPr/>
          <p:nvPr/>
        </p:nvSpPr>
        <p:spPr>
          <a:xfrm>
            <a:off x="6489700" y="4031301"/>
            <a:ext cx="444500" cy="5415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161A50-2C4D-E0E2-B976-F3892BBC9213}"/>
              </a:ext>
            </a:extLst>
          </p:cNvPr>
          <p:cNvSpPr/>
          <p:nvPr/>
        </p:nvSpPr>
        <p:spPr>
          <a:xfrm>
            <a:off x="7569200" y="6197325"/>
            <a:ext cx="673100" cy="2807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158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258900" y="1011395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copy link embed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4FA62-F7C9-3449-48AA-F9D97C143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401" y="1395351"/>
            <a:ext cx="438150" cy="29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4B7FD4-FDC1-1EA9-22F3-DC8A3ADC48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437" t="29063" r="54313" b="68203"/>
          <a:stretch/>
        </p:blipFill>
        <p:spPr>
          <a:xfrm>
            <a:off x="2067449" y="1417189"/>
            <a:ext cx="643908" cy="257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4A1A0E-8C6E-C3A5-4E93-77E21983C5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229" t="32409" r="42761" b="64580"/>
          <a:stretch/>
        </p:blipFill>
        <p:spPr>
          <a:xfrm>
            <a:off x="3019093" y="1420364"/>
            <a:ext cx="883213" cy="2179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604DE-3717-4557-A5A8-805894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756" t="40625" r="33511" b="17660"/>
          <a:stretch/>
        </p:blipFill>
        <p:spPr>
          <a:xfrm>
            <a:off x="4210042" y="1422832"/>
            <a:ext cx="523876" cy="18674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48D325-AF2C-8D30-74E7-00C2AF7CE31E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5BADF8-84E0-2672-15EC-797B571AF2D2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DEB15-E3E6-9CBB-E04C-C40EE9291F2A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Dari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5BBE7E-02A7-E14E-D23B-C2062F813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366" y="1717357"/>
            <a:ext cx="5319551" cy="2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6096000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Google Drive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6170032" y="1011395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web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</a:t>
            </a:r>
          </a:p>
        </p:txBody>
      </p: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CDE09C6-7B57-2CA9-30A1-5A1B9853924E}"/>
              </a:ext>
            </a:extLst>
          </p:cNvPr>
          <p:cNvSpPr txBox="1"/>
          <p:nvPr/>
        </p:nvSpPr>
        <p:spPr>
          <a:xfrm>
            <a:off x="9529892" y="1436570"/>
            <a:ext cx="2187231" cy="295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pengaturan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merubah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tampilan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slide (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otomatis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copy link embed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A087A3-3C50-7071-3C39-C588D6223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309" t="14335" r="34410" b="14058"/>
          <a:stretch/>
        </p:blipFill>
        <p:spPr>
          <a:xfrm>
            <a:off x="6285820" y="1460137"/>
            <a:ext cx="3198916" cy="380301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48D325-AF2C-8D30-74E7-00C2AF7CE31E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5BADF8-84E0-2672-15EC-797B571AF2D2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DEB15-E3E6-9CBB-E04C-C40EE9291F2A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Dari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47294-C6B6-2C6E-14FA-61FB1B9AA7C6}"/>
              </a:ext>
            </a:extLst>
          </p:cNvPr>
          <p:cNvSpPr txBox="1"/>
          <p:nvPr/>
        </p:nvSpPr>
        <p:spPr>
          <a:xfrm>
            <a:off x="159713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Google Drive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F046E-536B-69B1-6888-50DB126608A1}"/>
              </a:ext>
            </a:extLst>
          </p:cNvPr>
          <p:cNvSpPr txBox="1"/>
          <p:nvPr/>
        </p:nvSpPr>
        <p:spPr>
          <a:xfrm>
            <a:off x="126199" y="1042370"/>
            <a:ext cx="5760517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power point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google drive Anda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D66C55-7FE6-A9CC-263E-482592E14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57" y="1513265"/>
            <a:ext cx="5641785" cy="158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4DEFC-E969-A7E1-CC2A-64AFDB3A7559}"/>
              </a:ext>
            </a:extLst>
          </p:cNvPr>
          <p:cNvSpPr txBox="1"/>
          <p:nvPr/>
        </p:nvSpPr>
        <p:spPr>
          <a:xfrm>
            <a:off x="126200" y="3102239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&gt;	  &gt;	   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DE5AD0-5B8D-5D0D-EA27-D4E6BB51C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721" y="3168757"/>
            <a:ext cx="438150" cy="295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D14484-11AD-FC8F-54F6-CD9C754F03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37" t="29063" r="54313" b="68203"/>
          <a:stretch/>
        </p:blipFill>
        <p:spPr>
          <a:xfrm>
            <a:off x="2387177" y="3190595"/>
            <a:ext cx="643908" cy="257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1747F-B9A0-0BAC-4D15-8D1EBA2298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229" t="32409" r="42761" b="64580"/>
          <a:stretch/>
        </p:blipFill>
        <p:spPr>
          <a:xfrm>
            <a:off x="3327999" y="3193770"/>
            <a:ext cx="883213" cy="2179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850A64-B1B6-4E2F-275F-BD5FC34A77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058" t="9708" r="38828" b="62944"/>
          <a:stretch/>
        </p:blipFill>
        <p:spPr>
          <a:xfrm>
            <a:off x="187613" y="3547719"/>
            <a:ext cx="5451409" cy="270499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1CD013-70AE-A178-27FF-1708D6A248E0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1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Media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2ACED-197C-C504-0B58-A0AE10B37FB9}"/>
              </a:ext>
            </a:extLst>
          </p:cNvPr>
          <p:cNvSpPr txBox="1"/>
          <p:nvPr/>
        </p:nvSpPr>
        <p:spPr>
          <a:xfrm>
            <a:off x="258900" y="1011395"/>
            <a:ext cx="5390660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embed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menuju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Label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&gt;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6E969-7E36-47A1-B2F8-36C5CEFE20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70" t="15436" r="5673" b="56360"/>
          <a:stretch/>
        </p:blipFill>
        <p:spPr>
          <a:xfrm>
            <a:off x="2427445" y="1391039"/>
            <a:ext cx="600634" cy="268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8AE6E-CA92-0584-91FD-8FD41AFD6D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37" t="66895" r="18591" b="1905"/>
          <a:stretch/>
        </p:blipFill>
        <p:spPr>
          <a:xfrm>
            <a:off x="3282531" y="1391039"/>
            <a:ext cx="1508757" cy="297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C88851-9849-14EE-DDB4-1BA5E8AD3ED1}"/>
              </a:ext>
            </a:extLst>
          </p:cNvPr>
          <p:cNvSpPr txBox="1"/>
          <p:nvPr/>
        </p:nvSpPr>
        <p:spPr>
          <a:xfrm>
            <a:off x="6225584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Media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(4)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26656-D7FD-C13A-27C7-B868D87E0821}"/>
              </a:ext>
            </a:extLst>
          </p:cNvPr>
          <p:cNvSpPr txBox="1"/>
          <p:nvPr/>
        </p:nvSpPr>
        <p:spPr>
          <a:xfrm>
            <a:off x="6221321" y="1002926"/>
            <a:ext cx="55959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Masukkan link embed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dibawah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DC7B93-646B-A4EE-C031-41012C8E08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0" t="11422" r="64919" b="10035"/>
          <a:stretch/>
        </p:blipFill>
        <p:spPr>
          <a:xfrm>
            <a:off x="1043040" y="3985879"/>
            <a:ext cx="356549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ABADE1-7DBC-6F06-194F-3F04C5AF8C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50" t="17743" r="28675" b="58491"/>
          <a:stretch/>
        </p:blipFill>
        <p:spPr>
          <a:xfrm>
            <a:off x="6221321" y="1731566"/>
            <a:ext cx="4533115" cy="37291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8FECDD-5358-95E5-0A19-38C7DCB9E378}"/>
              </a:ext>
            </a:extLst>
          </p:cNvPr>
          <p:cNvSpPr txBox="1"/>
          <p:nvPr/>
        </p:nvSpPr>
        <p:spPr>
          <a:xfrm>
            <a:off x="6206649" y="5488124"/>
            <a:ext cx="4838727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    &gt;		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FD05BE-EB41-4CE3-AB46-6034DFA500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6290" y="5578129"/>
            <a:ext cx="709807" cy="2107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04DBDA-07B0-9B40-B0E6-75D1045BF0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30" t="14639" b="-1"/>
          <a:stretch/>
        </p:blipFill>
        <p:spPr>
          <a:xfrm>
            <a:off x="7772369" y="5553353"/>
            <a:ext cx="1881630" cy="27644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8FD093-DE2A-04F6-43C5-D55341339DAA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257485-8038-BA3F-A24B-571F8A1149C5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D195E-4BD1-CCBB-B5F2-78FAD2832E21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Dari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0126B-F0CC-ED04-6168-C1E6496D0A7B}"/>
              </a:ext>
            </a:extLst>
          </p:cNvPr>
          <p:cNvSpPr txBox="1"/>
          <p:nvPr/>
        </p:nvSpPr>
        <p:spPr>
          <a:xfrm>
            <a:off x="258900" y="3285320"/>
            <a:ext cx="5390660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“Label text”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arahkan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kursor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kebawah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label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enter (paragraph)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kali (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disarankan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kali).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icon HTML 	   .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42D2B0-91C1-830A-5AEF-53322E6389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48"/>
          <a:stretch/>
        </p:blipFill>
        <p:spPr>
          <a:xfrm>
            <a:off x="238739" y="1688220"/>
            <a:ext cx="5460523" cy="12484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1BE794-4551-80EC-08CC-371E6B3740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673" y="4611428"/>
            <a:ext cx="5460523" cy="18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7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3E871-E2D8-00BD-9CE3-EEBEE43275BD}"/>
              </a:ext>
            </a:extLst>
          </p:cNvPr>
          <p:cNvSpPr txBox="1"/>
          <p:nvPr/>
        </p:nvSpPr>
        <p:spPr>
          <a:xfrm>
            <a:off x="2188452" y="2198311"/>
            <a:ext cx="78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ID" sz="36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7D2B2-54C9-AEF0-5357-DEE79CDADE81}"/>
              </a:ext>
            </a:extLst>
          </p:cNvPr>
          <p:cNvSpPr txBox="1"/>
          <p:nvPr/>
        </p:nvSpPr>
        <p:spPr>
          <a:xfrm>
            <a:off x="1052126" y="3112676"/>
            <a:ext cx="10087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menyantumkan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website lain,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menyertakan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website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ID" sz="2400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8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2B4468-42EE-B63A-610A-163DA961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0" y="781566"/>
            <a:ext cx="7200000" cy="1022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7972731" y="2086491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memuncul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15ABD6F-C3CF-A943-32B7-B5B763C31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74" b="89744" l="5882" r="89840">
                        <a14:foregroundMark x1="5882" y1="34615" x2="5882" y2="34615"/>
                        <a14:foregroundMark x1="9626" y1="70513" x2="9626" y2="70513"/>
                        <a14:foregroundMark x1="13904" y1="66667" x2="13904" y2="66667"/>
                        <a14:foregroundMark x1="13369" y1="66667" x2="13369" y2="66667"/>
                        <a14:foregroundMark x1="14439" y1="60256" x2="9091" y2="60256"/>
                        <a14:foregroundMark x1="11230" y1="58974" x2="17112" y2="80769"/>
                        <a14:foregroundMark x1="35294" y1="73077" x2="64706" y2="71795"/>
                        <a14:foregroundMark x1="64706" y1="71795" x2="72727" y2="73077"/>
                      </a14:backgroundRemoval>
                    </a14:imgEffect>
                  </a14:imgLayer>
                </a14:imgProps>
              </a:ext>
            </a:extLst>
          </a:blip>
          <a:srcRect l="2169" t="5769" r="9329" b="5128"/>
          <a:stretch/>
        </p:blipFill>
        <p:spPr>
          <a:xfrm>
            <a:off x="8527051" y="2086491"/>
            <a:ext cx="857265" cy="3600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1774825" y="1733550"/>
            <a:ext cx="762000" cy="365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A3580D4-9B25-0AC7-2B74-A45937E8FFE7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rot="16200000" flipV="1">
            <a:off x="5661195" y="-1207999"/>
            <a:ext cx="170120" cy="64188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1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7F9972-1EF5-9FC8-14C4-8A1EBC79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" y="762000"/>
            <a:ext cx="7200000" cy="211691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F87FBB0-514A-E1E6-BC8D-055466370A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8856E9-89FD-66BF-33E5-F0D3E4F0318F}"/>
              </a:ext>
            </a:extLst>
          </p:cNvPr>
          <p:cNvSpPr txBox="1"/>
          <p:nvPr/>
        </p:nvSpPr>
        <p:spPr>
          <a:xfrm>
            <a:off x="2615800" y="1918733"/>
            <a:ext cx="471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menu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berubah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CF3498-E840-9484-C47C-6A6D05E972CB}"/>
              </a:ext>
            </a:extLst>
          </p:cNvPr>
          <p:cNvSpPr/>
          <p:nvPr/>
        </p:nvSpPr>
        <p:spPr>
          <a:xfrm>
            <a:off x="1774825" y="2049780"/>
            <a:ext cx="762000" cy="3682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0A89089-6B21-F084-B817-1B61CC238954}"/>
              </a:ext>
            </a:extLst>
          </p:cNvPr>
          <p:cNvCxnSpPr>
            <a:cxnSpLocks/>
            <a:stCxn id="15" idx="2"/>
            <a:endCxn id="18" idx="2"/>
          </p:cNvCxnSpPr>
          <p:nvPr/>
        </p:nvCxnSpPr>
        <p:spPr>
          <a:xfrm rot="5400000" flipH="1">
            <a:off x="3490294" y="1083513"/>
            <a:ext cx="147083" cy="2816021"/>
          </a:xfrm>
          <a:prstGeom prst="bentConnector3">
            <a:avLst>
              <a:gd name="adj1" fmla="val -932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187FF-B3B6-1168-23EB-31E37C5ED11E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C14CF1-6B64-D416-E557-3BC0167897A3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B82D-D6BB-9238-5923-504B4BFE9C7C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0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 (1)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258900" y="1011395"/>
            <a:ext cx="5390660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membagikan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website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diembed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mencantumkan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F1EBA-13A2-9BC5-C09F-3B7730E2CFD4}"/>
              </a:ext>
            </a:extLst>
          </p:cNvPr>
          <p:cNvSpPr txBox="1"/>
          <p:nvPr/>
        </p:nvSpPr>
        <p:spPr>
          <a:xfrm>
            <a:off x="6225584" y="633594"/>
            <a:ext cx="53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Menyiapkan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DE09C6-7B57-2CA9-30A1-5A1B9853924E}"/>
              </a:ext>
            </a:extLst>
          </p:cNvPr>
          <p:cNvSpPr txBox="1"/>
          <p:nvPr/>
        </p:nvSpPr>
        <p:spPr>
          <a:xfrm>
            <a:off x="267990" y="4393808"/>
            <a:ext cx="55959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Siapkan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D412-7DCB-4B02-D535-4B10505BCBF8}"/>
              </a:ext>
            </a:extLst>
          </p:cNvPr>
          <p:cNvSpPr txBox="1"/>
          <p:nvPr/>
        </p:nvSpPr>
        <p:spPr>
          <a:xfrm>
            <a:off x="6220724" y="1002926"/>
            <a:ext cx="597127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https://www.slideshare.net/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24EFDE-2E59-1EB6-4BF9-A5153F356898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BCA66-FB3F-C27C-EBDA-72DEB675688C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1B31F-C161-5E35-D70B-CF588B983F00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B8A64-C961-F15B-68DE-5A572809B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3" r="9895" b="3522"/>
          <a:stretch/>
        </p:blipFill>
        <p:spPr>
          <a:xfrm>
            <a:off x="184867" y="2332067"/>
            <a:ext cx="5538145" cy="1889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6BCCA-851F-8E16-EB81-C161A259984E}"/>
              </a:ext>
            </a:extLst>
          </p:cNvPr>
          <p:cNvSpPr txBox="1"/>
          <p:nvPr/>
        </p:nvSpPr>
        <p:spPr>
          <a:xfrm>
            <a:off x="6229579" y="1492296"/>
            <a:ext cx="597127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buka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slideshare.net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EC00B1-A9DD-F7EB-2DB1-4C7022E9F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015" y="1949204"/>
            <a:ext cx="5601006" cy="31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6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Menyiapkan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258900" y="1011395"/>
            <a:ext cx="5390660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dijadikan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diinginkan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“Search”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F1EBA-13A2-9BC5-C09F-3B7730E2CFD4}"/>
              </a:ext>
            </a:extLst>
          </p:cNvPr>
          <p:cNvSpPr txBox="1"/>
          <p:nvPr/>
        </p:nvSpPr>
        <p:spPr>
          <a:xfrm>
            <a:off x="6225584" y="633594"/>
            <a:ext cx="53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Menyiapkan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DE09C6-7B57-2CA9-30A1-5A1B9853924E}"/>
              </a:ext>
            </a:extLst>
          </p:cNvPr>
          <p:cNvSpPr txBox="1"/>
          <p:nvPr/>
        </p:nvSpPr>
        <p:spPr>
          <a:xfrm>
            <a:off x="183216" y="2891013"/>
            <a:ext cx="5595991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D412-7DCB-4B02-D535-4B10505BCBF8}"/>
              </a:ext>
            </a:extLst>
          </p:cNvPr>
          <p:cNvSpPr txBox="1"/>
          <p:nvPr/>
        </p:nvSpPr>
        <p:spPr>
          <a:xfrm>
            <a:off x="6220724" y="1002926"/>
            <a:ext cx="597127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icon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24EFDE-2E59-1EB6-4BF9-A5153F356898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BCA66-FB3F-C27C-EBDA-72DEB675688C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1B31F-C161-5E35-D70B-CF588B983F00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F4B48-1D4A-8F1A-72EE-D720FB53B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01" y="2063220"/>
            <a:ext cx="5542207" cy="705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E12153-531F-29F4-9827-D1146A2689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97" b="18325"/>
          <a:stretch/>
        </p:blipFill>
        <p:spPr>
          <a:xfrm>
            <a:off x="285476" y="3292181"/>
            <a:ext cx="5493731" cy="26021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BB6DA-893E-971B-0BF4-001AAE83E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285" y="1445812"/>
            <a:ext cx="5669280" cy="4443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31FC14-A863-80D8-3A39-04FFCE9892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01" t="16650" r="12471" b="7987"/>
          <a:stretch/>
        </p:blipFill>
        <p:spPr>
          <a:xfrm>
            <a:off x="7204075" y="1060450"/>
            <a:ext cx="330472" cy="28640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E8F0F66-08C3-5F33-5E0B-B36C2CAE3B89}"/>
              </a:ext>
            </a:extLst>
          </p:cNvPr>
          <p:cNvSpPr/>
          <p:nvPr/>
        </p:nvSpPr>
        <p:spPr>
          <a:xfrm>
            <a:off x="6510938" y="4765435"/>
            <a:ext cx="237525" cy="2161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488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2188452" y="2198311"/>
            <a:ext cx="78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36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112676"/>
            <a:ext cx="10087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yang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diunggah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berupa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pdf, word, ppt, mp3, mp4 dan media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7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Menyiapkan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258900" y="1011395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tertera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F1EBA-13A2-9BC5-C09F-3B7730E2CFD4}"/>
              </a:ext>
            </a:extLst>
          </p:cNvPr>
          <p:cNvSpPr txBox="1"/>
          <p:nvPr/>
        </p:nvSpPr>
        <p:spPr>
          <a:xfrm>
            <a:off x="6225584" y="633594"/>
            <a:ext cx="53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 (1)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24EFDE-2E59-1EB6-4BF9-A5153F356898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BCA66-FB3F-C27C-EBDA-72DEB675688C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1B31F-C161-5E35-D70B-CF588B983F00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906DC-3233-4F8E-D242-253E4CD3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8" y="1405226"/>
            <a:ext cx="5640031" cy="428823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E8F0F66-08C3-5F33-5E0B-B36C2CAE3B89}"/>
              </a:ext>
            </a:extLst>
          </p:cNvPr>
          <p:cNvSpPr/>
          <p:nvPr/>
        </p:nvSpPr>
        <p:spPr>
          <a:xfrm>
            <a:off x="1028700" y="3295650"/>
            <a:ext cx="2279650" cy="3937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1BECE-A0F1-7A1D-DA2C-4F4290DD5515}"/>
              </a:ext>
            </a:extLst>
          </p:cNvPr>
          <p:cNvSpPr txBox="1"/>
          <p:nvPr/>
        </p:nvSpPr>
        <p:spPr>
          <a:xfrm>
            <a:off x="6244357" y="941781"/>
            <a:ext cx="5390660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Kembali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kekelas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499CC-C93E-21D4-A2B5-F4BC2A092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4" t="16654" b="17038"/>
          <a:stretch/>
        </p:blipFill>
        <p:spPr>
          <a:xfrm>
            <a:off x="7822768" y="1360408"/>
            <a:ext cx="1994009" cy="1894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43E441-55D8-C8F7-57A8-A052A265D3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665" t="55543" r="28861" b="18257"/>
          <a:stretch/>
        </p:blipFill>
        <p:spPr>
          <a:xfrm>
            <a:off x="11453339" y="1263407"/>
            <a:ext cx="261756" cy="457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9B271F-7A5C-AD69-0048-1FCC347532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15" r="1267"/>
          <a:stretch/>
        </p:blipFill>
        <p:spPr>
          <a:xfrm>
            <a:off x="6316229" y="1773951"/>
            <a:ext cx="5537163" cy="41864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391D65-5560-CB7D-D57F-646249F581C1}"/>
              </a:ext>
            </a:extLst>
          </p:cNvPr>
          <p:cNvSpPr/>
          <p:nvPr/>
        </p:nvSpPr>
        <p:spPr>
          <a:xfrm>
            <a:off x="10774552" y="5649605"/>
            <a:ext cx="1078840" cy="2471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E06D6E-5D31-D447-9C6A-C7BDD9ADD5CE}"/>
              </a:ext>
            </a:extLst>
          </p:cNvPr>
          <p:cNvSpPr/>
          <p:nvPr/>
        </p:nvSpPr>
        <p:spPr>
          <a:xfrm>
            <a:off x="7290561" y="4792686"/>
            <a:ext cx="944880" cy="614086"/>
          </a:xfrm>
          <a:prstGeom prst="roundRect">
            <a:avLst>
              <a:gd name="adj" fmla="val 1170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444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Menyiapkan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258900" y="1011395"/>
            <a:ext cx="5390660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Masukkan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“Name”,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“External URL”. Masukkan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Deskripsi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“Description”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ceklis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“Display description on course page”.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24EFDE-2E59-1EB6-4BF9-A5153F356898}"/>
              </a:ext>
            </a:extLst>
          </p:cNvPr>
          <p:cNvSpPr/>
          <p:nvPr/>
        </p:nvSpPr>
        <p:spPr>
          <a:xfrm>
            <a:off x="-325120" y="116086"/>
            <a:ext cx="502285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2BCA66-FB3F-C27C-EBDA-72DEB675688C}"/>
              </a:ext>
            </a:extLst>
          </p:cNvPr>
          <p:cNvSpPr/>
          <p:nvPr/>
        </p:nvSpPr>
        <p:spPr>
          <a:xfrm>
            <a:off x="-355600" y="70366"/>
            <a:ext cx="502285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1B31F-C161-5E35-D70B-CF588B983F00}"/>
              </a:ext>
            </a:extLst>
          </p:cNvPr>
          <p:cNvSpPr txBox="1"/>
          <p:nvPr/>
        </p:nvSpPr>
        <p:spPr>
          <a:xfrm>
            <a:off x="126200" y="70366"/>
            <a:ext cx="47360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Ajar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0D7269-9DFF-FD52-AC83-9EFBEB1A2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54" y="2687628"/>
            <a:ext cx="5286366" cy="35989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312D6-44C0-FF32-AA74-0DD7C4570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39" t="20143" b="21523"/>
          <a:stretch/>
        </p:blipFill>
        <p:spPr>
          <a:xfrm>
            <a:off x="3687199" y="2362419"/>
            <a:ext cx="2167502" cy="2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1314862" y="2444951"/>
            <a:ext cx="956227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60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Kasih</a:t>
            </a:r>
            <a:endParaRPr lang="en-ID" sz="60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429000"/>
            <a:ext cx="10087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Universitas Terbuka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2B4468-42EE-B63A-610A-163DA961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0" y="781566"/>
            <a:ext cx="7200000" cy="1022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7972731" y="2086491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memuncul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15ABD6F-C3CF-A943-32B7-B5B763C31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74" b="89744" l="5882" r="89840">
                        <a14:foregroundMark x1="5882" y1="34615" x2="5882" y2="34615"/>
                        <a14:foregroundMark x1="9626" y1="70513" x2="9626" y2="70513"/>
                        <a14:foregroundMark x1="13904" y1="66667" x2="13904" y2="66667"/>
                        <a14:foregroundMark x1="13369" y1="66667" x2="13369" y2="66667"/>
                        <a14:foregroundMark x1="14439" y1="60256" x2="9091" y2="60256"/>
                        <a14:foregroundMark x1="11230" y1="58974" x2="17112" y2="80769"/>
                        <a14:foregroundMark x1="35294" y1="73077" x2="64706" y2="71795"/>
                        <a14:foregroundMark x1="64706" y1="71795" x2="72727" y2="73077"/>
                      </a14:backgroundRemoval>
                    </a14:imgEffect>
                  </a14:imgLayer>
                </a14:imgProps>
              </a:ext>
            </a:extLst>
          </a:blip>
          <a:srcRect l="2169" t="5769" r="9329" b="5128"/>
          <a:stretch/>
        </p:blipFill>
        <p:spPr>
          <a:xfrm>
            <a:off x="8527051" y="2086491"/>
            <a:ext cx="857265" cy="3600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1774825" y="1733550"/>
            <a:ext cx="762000" cy="365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A3580D4-9B25-0AC7-2B74-A45937E8FFE7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rot="16200000" flipV="1">
            <a:off x="5661195" y="-1207999"/>
            <a:ext cx="170120" cy="64188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6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7F9972-1EF5-9FC8-14C4-8A1EBC79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" y="762000"/>
            <a:ext cx="7200000" cy="211691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F87FBB0-514A-E1E6-BC8D-055466370A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8856E9-89FD-66BF-33E5-F0D3E4F0318F}"/>
              </a:ext>
            </a:extLst>
          </p:cNvPr>
          <p:cNvSpPr txBox="1"/>
          <p:nvPr/>
        </p:nvSpPr>
        <p:spPr>
          <a:xfrm>
            <a:off x="2615800" y="1918733"/>
            <a:ext cx="471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menu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berubah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CF3498-E840-9484-C47C-6A6D05E972CB}"/>
              </a:ext>
            </a:extLst>
          </p:cNvPr>
          <p:cNvSpPr/>
          <p:nvPr/>
        </p:nvSpPr>
        <p:spPr>
          <a:xfrm>
            <a:off x="1774825" y="2049780"/>
            <a:ext cx="762000" cy="3682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0A89089-6B21-F084-B817-1B61CC238954}"/>
              </a:ext>
            </a:extLst>
          </p:cNvPr>
          <p:cNvCxnSpPr>
            <a:cxnSpLocks/>
            <a:stCxn id="15" idx="2"/>
            <a:endCxn id="18" idx="2"/>
          </p:cNvCxnSpPr>
          <p:nvPr/>
        </p:nvCxnSpPr>
        <p:spPr>
          <a:xfrm rot="5400000" flipH="1">
            <a:off x="3490294" y="1083513"/>
            <a:ext cx="147083" cy="2816021"/>
          </a:xfrm>
          <a:prstGeom prst="bentConnector3">
            <a:avLst>
              <a:gd name="adj1" fmla="val -932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187FF-B3B6-1168-23EB-31E37C5ED11E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C14CF1-6B64-D416-E557-3BC0167897A3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B82D-D6BB-9238-5923-504B4BFE9C7C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9E73A1-6442-F203-5F43-0C0CB31B9456}"/>
              </a:ext>
            </a:extLst>
          </p:cNvPr>
          <p:cNvSpPr txBox="1"/>
          <p:nvPr/>
        </p:nvSpPr>
        <p:spPr>
          <a:xfrm>
            <a:off x="227597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Unggah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0AD31-63B4-3FB9-C5CA-420088E3E201}"/>
              </a:ext>
            </a:extLst>
          </p:cNvPr>
          <p:cNvSpPr txBox="1"/>
          <p:nvPr/>
        </p:nvSpPr>
        <p:spPr>
          <a:xfrm>
            <a:off x="301629" y="1011395"/>
            <a:ext cx="5390660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Unggah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sz="18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sz="18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Inisiasi</a:t>
            </a:r>
            <a:r>
              <a:rPr lang="en-US" sz="18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File </a:t>
            </a:r>
            <a:r>
              <a:rPr lang="en-US" sz="18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18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8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sz="18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sz="18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8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</a:t>
            </a:r>
            <a:r>
              <a:rPr lang="en-US" sz="18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F1EBA-13A2-9BC5-C09F-3B7730E2CFD4}"/>
              </a:ext>
            </a:extLst>
          </p:cNvPr>
          <p:cNvSpPr txBox="1"/>
          <p:nvPr/>
        </p:nvSpPr>
        <p:spPr>
          <a:xfrm>
            <a:off x="6225584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Tata Cara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Unggah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(1)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DE09C6-7B57-2CA9-30A1-5A1B9853924E}"/>
              </a:ext>
            </a:extLst>
          </p:cNvPr>
          <p:cNvSpPr txBox="1"/>
          <p:nvPr/>
        </p:nvSpPr>
        <p:spPr>
          <a:xfrm>
            <a:off x="6221321" y="1002926"/>
            <a:ext cx="55959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menambahkan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7E2E83-6029-4472-B5D1-9CDB6E6CC6A8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E162BE-61AB-F0FF-A507-84D607DC7DF8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DF9FA-D699-5983-26F2-9DE0E48FA044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566B4-B866-B9EC-F076-9272D1C37F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22" b="83654"/>
          <a:stretch/>
        </p:blipFill>
        <p:spPr>
          <a:xfrm>
            <a:off x="301628" y="2254996"/>
            <a:ext cx="5472494" cy="1432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DCC0C-AB91-86A2-F02E-16FAA1A3A3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74" b="89744" l="5882" r="89840">
                        <a14:foregroundMark x1="5882" y1="34615" x2="5882" y2="34615"/>
                        <a14:foregroundMark x1="9626" y1="70513" x2="9626" y2="70513"/>
                        <a14:foregroundMark x1="13904" y1="66667" x2="13904" y2="66667"/>
                        <a14:foregroundMark x1="13369" y1="66667" x2="13369" y2="66667"/>
                        <a14:foregroundMark x1="14439" y1="60256" x2="9091" y2="60256"/>
                        <a14:foregroundMark x1="11230" y1="58974" x2="17112" y2="80769"/>
                        <a14:foregroundMark x1="35294" y1="73077" x2="64706" y2="71795"/>
                        <a14:foregroundMark x1="64706" y1="71795" x2="72727" y2="73077"/>
                      </a14:backgroundRemoval>
                    </a14:imgEffect>
                  </a14:imgLayer>
                </a14:imgProps>
              </a:ext>
            </a:extLst>
          </a:blip>
          <a:srcRect l="2169" t="5769" r="9329" b="5128"/>
          <a:stretch/>
        </p:blipFill>
        <p:spPr>
          <a:xfrm>
            <a:off x="10150746" y="1083098"/>
            <a:ext cx="614890" cy="258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4081F5-A86F-7A28-43F6-192A6D3B2B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4" t="16654" b="17038"/>
          <a:stretch/>
        </p:blipFill>
        <p:spPr>
          <a:xfrm>
            <a:off x="6275285" y="1400979"/>
            <a:ext cx="1994009" cy="189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5EEAF5-EB8B-A3AA-A0D2-26A246FE70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209" y="1318190"/>
            <a:ext cx="352425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84908-2320-8CFB-C8A2-2AFE0F659B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22" t="16474" b="65152"/>
          <a:stretch/>
        </p:blipFill>
        <p:spPr>
          <a:xfrm>
            <a:off x="301628" y="3919833"/>
            <a:ext cx="5472494" cy="161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B916D-0022-4876-145F-80922E6106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15" r="1267"/>
          <a:stretch/>
        </p:blipFill>
        <p:spPr>
          <a:xfrm>
            <a:off x="6225584" y="1979420"/>
            <a:ext cx="5537163" cy="418644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4DA0E2-57B7-2A02-62D2-1383FC399C96}"/>
              </a:ext>
            </a:extLst>
          </p:cNvPr>
          <p:cNvSpPr/>
          <p:nvPr/>
        </p:nvSpPr>
        <p:spPr>
          <a:xfrm>
            <a:off x="10683907" y="5855074"/>
            <a:ext cx="1078840" cy="2471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4293ED-BF1C-2BF4-6145-4B7436C6A011}"/>
              </a:ext>
            </a:extLst>
          </p:cNvPr>
          <p:cNvSpPr/>
          <p:nvPr/>
        </p:nvSpPr>
        <p:spPr>
          <a:xfrm>
            <a:off x="8968740" y="3276600"/>
            <a:ext cx="944880" cy="614086"/>
          </a:xfrm>
          <a:prstGeom prst="roundRect">
            <a:avLst>
              <a:gd name="adj" fmla="val 1170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10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B2078C-7512-A5A3-0C13-14C4A9B8093B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F1EBA-13A2-9BC5-C09F-3B7730E2CFD4}"/>
              </a:ext>
            </a:extLst>
          </p:cNvPr>
          <p:cNvSpPr txBox="1"/>
          <p:nvPr/>
        </p:nvSpPr>
        <p:spPr>
          <a:xfrm>
            <a:off x="6225584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Tata Cara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Unggah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(3)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DE09C6-7B57-2CA9-30A1-5A1B9853924E}"/>
              </a:ext>
            </a:extLst>
          </p:cNvPr>
          <p:cNvSpPr txBox="1"/>
          <p:nvPr/>
        </p:nvSpPr>
        <p:spPr>
          <a:xfrm>
            <a:off x="6221321" y="1002926"/>
            <a:ext cx="55959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file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&gt;	              &gt;   	    &gt;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diinginkan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	&gt;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7E2E83-6029-4472-B5D1-9CDB6E6CC6A8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E162BE-61AB-F0FF-A507-84D607DC7DF8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DF9FA-D699-5983-26F2-9DE0E48FA044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68988-3EBA-BF58-166B-F653DF23A543}"/>
              </a:ext>
            </a:extLst>
          </p:cNvPr>
          <p:cNvSpPr txBox="1"/>
          <p:nvPr/>
        </p:nvSpPr>
        <p:spPr>
          <a:xfrm>
            <a:off x="168429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Tata Cara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Unggah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(2)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CF5F2-45E7-05C1-4392-A99A9CBB7767}"/>
              </a:ext>
            </a:extLst>
          </p:cNvPr>
          <p:cNvSpPr txBox="1"/>
          <p:nvPr/>
        </p:nvSpPr>
        <p:spPr>
          <a:xfrm>
            <a:off x="164166" y="1002926"/>
            <a:ext cx="5595991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Masukkan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Deskripsi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Ceklist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i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description on course page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deskripsi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BD4B7A-A09F-4DB2-A685-A5659F2A9A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343"/>
          <a:stretch/>
        </p:blipFill>
        <p:spPr>
          <a:xfrm>
            <a:off x="164166" y="2463903"/>
            <a:ext cx="5595990" cy="333824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7B9433-7740-56B7-71E9-AB5343DD7CE6}"/>
              </a:ext>
            </a:extLst>
          </p:cNvPr>
          <p:cNvSpPr/>
          <p:nvPr/>
        </p:nvSpPr>
        <p:spPr>
          <a:xfrm>
            <a:off x="411480" y="3052758"/>
            <a:ext cx="3611880" cy="305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6F3268E-08CC-DB82-0236-9734EE8721F5}"/>
              </a:ext>
            </a:extLst>
          </p:cNvPr>
          <p:cNvSpPr/>
          <p:nvPr/>
        </p:nvSpPr>
        <p:spPr>
          <a:xfrm>
            <a:off x="411480" y="3452591"/>
            <a:ext cx="4861560" cy="8204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6D92BA-0D7A-C309-F4ED-94C30EB241EF}"/>
              </a:ext>
            </a:extLst>
          </p:cNvPr>
          <p:cNvSpPr/>
          <p:nvPr/>
        </p:nvSpPr>
        <p:spPr>
          <a:xfrm>
            <a:off x="1745456" y="4346467"/>
            <a:ext cx="1454944" cy="1636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88FDBF-FC72-D0C8-E648-D6A859E86A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6" t="41152" r="33839" b="30858"/>
          <a:stretch/>
        </p:blipFill>
        <p:spPr>
          <a:xfrm>
            <a:off x="9050472" y="1072972"/>
            <a:ext cx="253203" cy="2452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2F69DC-427E-C3C7-9332-EAE0FFFBBD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8" t="20672" r="19547" b="23970"/>
          <a:stretch/>
        </p:blipFill>
        <p:spPr>
          <a:xfrm>
            <a:off x="9558607" y="1072972"/>
            <a:ext cx="1255705" cy="2452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4F82811-1819-A90E-AE06-5176E06C54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912" b="17063"/>
          <a:stretch/>
        </p:blipFill>
        <p:spPr>
          <a:xfrm>
            <a:off x="6313065" y="1400111"/>
            <a:ext cx="1123950" cy="2452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D27DA2-335A-E82E-073A-1CE908BD08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377" t="8079" r="23307" b="18921"/>
          <a:stretch/>
        </p:blipFill>
        <p:spPr>
          <a:xfrm>
            <a:off x="10372914" y="1404286"/>
            <a:ext cx="446167" cy="2261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2461F1-7EE0-F5CA-1D48-1D458F7C39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0846"/>
          <a:stretch/>
        </p:blipFill>
        <p:spPr>
          <a:xfrm>
            <a:off x="6313065" y="1774026"/>
            <a:ext cx="1276350" cy="22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C2666-EA63-EC49-2F1C-88162573F3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319" b="3727"/>
          <a:stretch/>
        </p:blipFill>
        <p:spPr>
          <a:xfrm>
            <a:off x="6313066" y="2078220"/>
            <a:ext cx="5283846" cy="1279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261C64-EA82-362F-FA2C-548C7BBA7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3065" y="3423417"/>
            <a:ext cx="5147695" cy="3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6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5150829" y="786047"/>
            <a:ext cx="661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Kolom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Display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ditampilkan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default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“Automatic”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F87FBB0-514A-E1E6-BC8D-055466370A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810430"/>
            <a:ext cx="12192000" cy="11239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187FF-B3B6-1168-23EB-31E37C5ED11E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C14CF1-6B64-D416-E557-3BC0167897A3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B82D-D6BB-9238-5923-504B4BFE9C7C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24632-7039-6AFE-9142-F47409797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42" y="762000"/>
            <a:ext cx="3932586" cy="54244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F22430-FC11-74A6-0ED4-18E9BFA9C9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310" t="33227" r="34375" b="42535"/>
          <a:stretch/>
        </p:blipFill>
        <p:spPr>
          <a:xfrm>
            <a:off x="4291677" y="762000"/>
            <a:ext cx="769931" cy="971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EE6F85-650B-C454-3D9D-0DFED2B16A84}"/>
              </a:ext>
            </a:extLst>
          </p:cNvPr>
          <p:cNvSpPr txBox="1"/>
          <p:nvPr/>
        </p:nvSpPr>
        <p:spPr>
          <a:xfrm>
            <a:off x="5333985" y="1703547"/>
            <a:ext cx="6429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Kolom 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module setting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apakah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default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“Show on course page”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17AF2E-F45D-90FA-FC26-50A09D324A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946" t="23377" r="32148" b="63549"/>
          <a:stretch/>
        </p:blipFill>
        <p:spPr>
          <a:xfrm>
            <a:off x="4291677" y="1888626"/>
            <a:ext cx="1085850" cy="5238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BAC06E-3DBB-92C5-232E-149C76CAC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1678" y="2695918"/>
            <a:ext cx="1435826" cy="18718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35D969-2806-9C59-816A-EF9A4ECEAC38}"/>
              </a:ext>
            </a:extLst>
          </p:cNvPr>
          <p:cNvSpPr txBox="1"/>
          <p:nvPr/>
        </p:nvSpPr>
        <p:spPr>
          <a:xfrm>
            <a:off x="5848595" y="2740517"/>
            <a:ext cx="5914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Kolom 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 access 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mengakses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(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“Date”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boleh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diakses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default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63004B-3785-2996-A4D0-65A7C739BF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297" t="31380" r="24010" b="54437"/>
          <a:stretch/>
        </p:blipFill>
        <p:spPr>
          <a:xfrm>
            <a:off x="4248134" y="4702331"/>
            <a:ext cx="2790049" cy="779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E7366F-193B-DA0E-6DE5-50DBE8A74834}"/>
              </a:ext>
            </a:extLst>
          </p:cNvPr>
          <p:cNvSpPr txBox="1"/>
          <p:nvPr/>
        </p:nvSpPr>
        <p:spPr>
          <a:xfrm>
            <a:off x="7038183" y="4372929"/>
            <a:ext cx="4725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Kolom 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completion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kriteria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mengakses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default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“Students can manually mark the activity as completed”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C2CC14-103D-B325-AD48-843940182407}"/>
              </a:ext>
            </a:extLst>
          </p:cNvPr>
          <p:cNvSpPr txBox="1"/>
          <p:nvPr/>
        </p:nvSpPr>
        <p:spPr>
          <a:xfrm>
            <a:off x="4248134" y="5795916"/>
            <a:ext cx="747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 juga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Tags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5E90292-2CF3-BFEA-44C5-82BF8C4912A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172381" y="1071563"/>
            <a:ext cx="2119297" cy="17603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B86ABEA-E2FA-F608-4EE8-74E87459C552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2286681" y="2150564"/>
            <a:ext cx="2004997" cy="53453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0C7A48B-6025-3279-2CD9-A1FFA5560238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2172382" y="3631835"/>
            <a:ext cx="2119297" cy="12693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82E4DDB-11CF-CDB8-8D29-A7035BB1DBB2}"/>
              </a:ext>
            </a:extLst>
          </p:cNvPr>
          <p:cNvCxnSpPr>
            <a:cxnSpLocks/>
          </p:cNvCxnSpPr>
          <p:nvPr/>
        </p:nvCxnSpPr>
        <p:spPr>
          <a:xfrm rot="10800000">
            <a:off x="3308806" y="4431149"/>
            <a:ext cx="982871" cy="66074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49FEB47-3F44-420C-A6FB-52EA116C681B}"/>
              </a:ext>
            </a:extLst>
          </p:cNvPr>
          <p:cNvCxnSpPr>
            <a:cxnSpLocks/>
          </p:cNvCxnSpPr>
          <p:nvPr/>
        </p:nvCxnSpPr>
        <p:spPr>
          <a:xfrm rot="10800000">
            <a:off x="2286682" y="5555614"/>
            <a:ext cx="2004995" cy="424968"/>
          </a:xfrm>
          <a:prstGeom prst="bentConnector3">
            <a:avLst>
              <a:gd name="adj1" fmla="val 3717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43C8A9-E19C-0138-7182-5D1B330CDD14}"/>
              </a:ext>
            </a:extLst>
          </p:cNvPr>
          <p:cNvSpPr txBox="1"/>
          <p:nvPr/>
        </p:nvSpPr>
        <p:spPr>
          <a:xfrm>
            <a:off x="4248133" y="6142489"/>
            <a:ext cx="747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8ADCC0-6CC3-442E-A196-03D20B4F4F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07" t="9595" r="-1" b="17213"/>
          <a:stretch/>
        </p:blipFill>
        <p:spPr>
          <a:xfrm>
            <a:off x="5861050" y="6179659"/>
            <a:ext cx="208687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56" name="Picture 5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E7A385B-C19C-7644-54BC-C05FF78274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73C32-D031-1A1A-573D-472BB95E32CF}"/>
              </a:ext>
            </a:extLst>
          </p:cNvPr>
          <p:cNvSpPr txBox="1"/>
          <p:nvPr/>
        </p:nvSpPr>
        <p:spPr>
          <a:xfrm>
            <a:off x="2188452" y="2198311"/>
            <a:ext cx="78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Dari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endParaRPr lang="en-ID" sz="36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FCD07-4BEF-4A1B-9B5E-10177E715376}"/>
              </a:ext>
            </a:extLst>
          </p:cNvPr>
          <p:cNvSpPr txBox="1"/>
          <p:nvPr/>
        </p:nvSpPr>
        <p:spPr>
          <a:xfrm>
            <a:off x="1052126" y="3112676"/>
            <a:ext cx="10087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yang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embed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disarankan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yang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(video)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drive (ppt dan pdf)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0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2B4468-42EE-B63A-610A-163DA961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0" y="781566"/>
            <a:ext cx="7200000" cy="1022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7972731" y="2086491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memuncul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15ABD6F-C3CF-A943-32B7-B5B763C314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74" b="89744" l="5882" r="89840">
                        <a14:foregroundMark x1="5882" y1="34615" x2="5882" y2="34615"/>
                        <a14:foregroundMark x1="9626" y1="70513" x2="9626" y2="70513"/>
                        <a14:foregroundMark x1="13904" y1="66667" x2="13904" y2="66667"/>
                        <a14:foregroundMark x1="13369" y1="66667" x2="13369" y2="66667"/>
                        <a14:foregroundMark x1="14439" y1="60256" x2="9091" y2="60256"/>
                        <a14:foregroundMark x1="11230" y1="58974" x2="17112" y2="80769"/>
                        <a14:foregroundMark x1="35294" y1="73077" x2="64706" y2="71795"/>
                        <a14:foregroundMark x1="64706" y1="71795" x2="72727" y2="73077"/>
                      </a14:backgroundRemoval>
                    </a14:imgEffect>
                  </a14:imgLayer>
                </a14:imgProps>
              </a:ext>
            </a:extLst>
          </a:blip>
          <a:srcRect l="2169" t="5769" r="9329" b="5128"/>
          <a:stretch/>
        </p:blipFill>
        <p:spPr>
          <a:xfrm>
            <a:off x="8527051" y="2086491"/>
            <a:ext cx="857265" cy="3600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1774825" y="1733550"/>
            <a:ext cx="762000" cy="365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A3580D4-9B25-0AC7-2B74-A45937E8FFE7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rot="16200000" flipV="1">
            <a:off x="5661195" y="-1207999"/>
            <a:ext cx="170120" cy="64188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411988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411988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36380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818</Words>
  <Application>Microsoft Office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Achmad Saptiadi</dc:creator>
  <cp:lastModifiedBy>Achmad Saptiadi</cp:lastModifiedBy>
  <cp:revision>1</cp:revision>
  <dcterms:created xsi:type="dcterms:W3CDTF">2023-05-30T08:49:32Z</dcterms:created>
  <dcterms:modified xsi:type="dcterms:W3CDTF">2023-06-06T06:59:49Z</dcterms:modified>
</cp:coreProperties>
</file>